
<file path=[Content_Types].xml><?xml version="1.0" encoding="utf-8"?>
<Types xmlns="http://schemas.openxmlformats.org/package/2006/content-types">
  <Default Extension="jpeg" ContentType="image/jpeg"/>
  <Default Extension="vml" ContentType="application/vnd.openxmlformats-officedocument.vmlDrawing"/>
  <Default Extension="bin" ContentType="application/vnd.openxmlformats-officedocument.oleObject"/>
  <Default Extension="png" ContentType="image/png"/>
  <Default Extension="wmf" ContentType="image/x-wmf"/>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 id="2147483672" r:id="rId4"/>
  </p:sldMasterIdLst>
  <p:notesMasterIdLst>
    <p:notesMasterId r:id="rId6"/>
  </p:notesMasterIdLst>
  <p:handoutMasterIdLst>
    <p:handoutMasterId r:id="rId33"/>
  </p:handoutMasterIdLst>
  <p:sldIdLst>
    <p:sldId id="256" r:id="rId5"/>
    <p:sldId id="377" r:id="rId7"/>
    <p:sldId id="310" r:id="rId8"/>
    <p:sldId id="412" r:id="rId9"/>
    <p:sldId id="311" r:id="rId10"/>
    <p:sldId id="413" r:id="rId11"/>
    <p:sldId id="414" r:id="rId12"/>
    <p:sldId id="417" r:id="rId13"/>
    <p:sldId id="415" r:id="rId14"/>
    <p:sldId id="416" r:id="rId15"/>
    <p:sldId id="316" r:id="rId16"/>
    <p:sldId id="317" r:id="rId17"/>
    <p:sldId id="318" r:id="rId18"/>
    <p:sldId id="319" r:id="rId19"/>
    <p:sldId id="320" r:id="rId20"/>
    <p:sldId id="321" r:id="rId21"/>
    <p:sldId id="400" r:id="rId22"/>
    <p:sldId id="343" r:id="rId23"/>
    <p:sldId id="344" r:id="rId24"/>
    <p:sldId id="366" r:id="rId25"/>
    <p:sldId id="367" r:id="rId26"/>
    <p:sldId id="368" r:id="rId27"/>
    <p:sldId id="369" r:id="rId28"/>
    <p:sldId id="370" r:id="rId29"/>
    <p:sldId id="371" r:id="rId30"/>
    <p:sldId id="372" r:id="rId31"/>
    <p:sldId id="278" r:id="rId32"/>
  </p:sldIdLst>
  <p:sldSz cx="9144000" cy="6858000" type="screen4x3"/>
  <p:notesSz cx="6858000" cy="9144000"/>
  <p:defaultTextStyle>
    <a:defPPr>
      <a:defRPr lang="zh-CN"/>
    </a:defPPr>
    <a:lvl1pPr marL="0" lvl="0" indent="0" algn="l" defTabSz="91440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2pPr>
    <a:lvl3pPr marL="914400" lvl="2" indent="0" algn="l" defTabSz="91440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3pPr>
    <a:lvl4pPr marL="1371600" lvl="3" indent="0" algn="l" defTabSz="91440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4pPr>
    <a:lvl5pPr marL="1828800" lvl="4" indent="0" algn="l" defTabSz="91440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5pPr>
    <a:lvl6pPr marL="2286000" lvl="5" indent="0" algn="l" defTabSz="91440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6pPr>
    <a:lvl7pPr marL="2743200" lvl="6" indent="0" algn="l" defTabSz="91440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7pPr>
    <a:lvl8pPr marL="3200400" lvl="7" indent="0" algn="l" defTabSz="91440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8pPr>
    <a:lvl9pPr marL="3657600" lvl="8" indent="0" algn="l" defTabSz="91440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FF"/>
    <a:srgbClr val="0066FF"/>
    <a:srgbClr val="0000FF"/>
    <a:srgbClr val="FF3300"/>
    <a:srgbClr val="66FF33"/>
    <a:srgbClr val="053DD9"/>
    <a:srgbClr val="FFFFFF"/>
    <a:srgbClr val="FFFF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howGuides="1">
      <p:cViewPr varScale="1">
        <p:scale>
          <a:sx n="96" d="100"/>
          <a:sy n="96" d="100"/>
        </p:scale>
        <p:origin x="-336" y="-108"/>
      </p:cViewPr>
      <p:guideLst>
        <p:guide orient="horz" pos="2122"/>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4.xml"/><Relationship Id="rId8" Type="http://schemas.openxmlformats.org/officeDocument/2006/relationships/slide" Target="slides/slide3.xml"/><Relationship Id="rId7" Type="http://schemas.openxmlformats.org/officeDocument/2006/relationships/slide" Target="slides/slide2.xml"/><Relationship Id="rId6" Type="http://schemas.openxmlformats.org/officeDocument/2006/relationships/notesMaster" Target="notesMasters/notesMaster1.xml"/><Relationship Id="rId5" Type="http://schemas.openxmlformats.org/officeDocument/2006/relationships/slide" Target="slides/slide1.xml"/><Relationship Id="rId4" Type="http://schemas.openxmlformats.org/officeDocument/2006/relationships/slideMaster" Target="slideMasters/slideMaster3.xml"/><Relationship Id="rId36" Type="http://schemas.openxmlformats.org/officeDocument/2006/relationships/tableStyles" Target="tableStyles.xml"/><Relationship Id="rId35" Type="http://schemas.openxmlformats.org/officeDocument/2006/relationships/viewProps" Target="viewProps.xml"/><Relationship Id="rId34" Type="http://schemas.openxmlformats.org/officeDocument/2006/relationships/presProps" Target="presProps.xml"/><Relationship Id="rId33" Type="http://schemas.openxmlformats.org/officeDocument/2006/relationships/handoutMaster" Target="handoutMasters/handoutMaster1.xml"/><Relationship Id="rId32" Type="http://schemas.openxmlformats.org/officeDocument/2006/relationships/slide" Target="slides/slide27.xml"/><Relationship Id="rId31" Type="http://schemas.openxmlformats.org/officeDocument/2006/relationships/slide" Target="slides/slide26.xml"/><Relationship Id="rId30" Type="http://schemas.openxmlformats.org/officeDocument/2006/relationships/slide" Target="slides/slide25.xml"/><Relationship Id="rId3" Type="http://schemas.openxmlformats.org/officeDocument/2006/relationships/slideMaster" Target="slideMasters/slideMaster2.xml"/><Relationship Id="rId29" Type="http://schemas.openxmlformats.org/officeDocument/2006/relationships/slide" Target="slides/slide24.xml"/><Relationship Id="rId28" Type="http://schemas.openxmlformats.org/officeDocument/2006/relationships/slide" Target="slides/slide23.xml"/><Relationship Id="rId27" Type="http://schemas.openxmlformats.org/officeDocument/2006/relationships/slide" Target="slides/slide22.xml"/><Relationship Id="rId26" Type="http://schemas.openxmlformats.org/officeDocument/2006/relationships/slide" Target="slides/slide21.xml"/><Relationship Id="rId25" Type="http://schemas.openxmlformats.org/officeDocument/2006/relationships/slide" Target="slides/slide20.xml"/><Relationship Id="rId24" Type="http://schemas.openxmlformats.org/officeDocument/2006/relationships/slide" Target="slides/slide19.xml"/><Relationship Id="rId23" Type="http://schemas.openxmlformats.org/officeDocument/2006/relationships/slide" Target="slides/slide18.xml"/><Relationship Id="rId22" Type="http://schemas.openxmlformats.org/officeDocument/2006/relationships/slide" Target="slides/slide17.xml"/><Relationship Id="rId21" Type="http://schemas.openxmlformats.org/officeDocument/2006/relationships/slide" Target="slides/slide16.xml"/><Relationship Id="rId20" Type="http://schemas.openxmlformats.org/officeDocument/2006/relationships/slide" Target="slides/slide15.xml"/><Relationship Id="rId2" Type="http://schemas.openxmlformats.org/officeDocument/2006/relationships/theme" Target="theme/theme1.xml"/><Relationship Id="rId19" Type="http://schemas.openxmlformats.org/officeDocument/2006/relationships/slide" Target="slides/slide14.xml"/><Relationship Id="rId18" Type="http://schemas.openxmlformats.org/officeDocument/2006/relationships/slide" Target="slides/slide13.xml"/><Relationship Id="rId17" Type="http://schemas.openxmlformats.org/officeDocument/2006/relationships/slide" Target="slides/slide12.xml"/><Relationship Id="rId16" Type="http://schemas.openxmlformats.org/officeDocument/2006/relationships/slide" Target="slides/slide11.xml"/><Relationship Id="rId15" Type="http://schemas.openxmlformats.org/officeDocument/2006/relationships/slide" Target="slides/slide10.xml"/><Relationship Id="rId14" Type="http://schemas.openxmlformats.org/officeDocument/2006/relationships/slide" Target="slides/slide9.xml"/><Relationship Id="rId13" Type="http://schemas.openxmlformats.org/officeDocument/2006/relationships/slide" Target="slides/slide8.xml"/><Relationship Id="rId12" Type="http://schemas.openxmlformats.org/officeDocument/2006/relationships/slide" Target="slides/slide7.xml"/><Relationship Id="rId11" Type="http://schemas.openxmlformats.org/officeDocument/2006/relationships/slide" Target="slides/slide6.xml"/><Relationship Id="rId10" Type="http://schemas.openxmlformats.org/officeDocument/2006/relationships/slide" Target="slides/slide5.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1.w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13.wmf"/><Relationship Id="rId1" Type="http://schemas.openxmlformats.org/officeDocument/2006/relationships/image" Target="../media/image12.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eaLnBrk="1" hangingPunct="1">
              <a:defRPr sz="1200">
                <a:latin typeface="Arial" panose="020B0604020202020204" pitchFamily="34" charset="0"/>
                <a:ea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eaLnBrk="1" hangingPunct="1">
              <a:defRPr sz="1200">
                <a:latin typeface="Arial" panose="020B0604020202020204" pitchFamily="34" charset="0"/>
                <a:ea typeface="宋体" panose="02010600030101010101" pitchFamily="2" charset="-122"/>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eaLnBrk="1" hangingPunct="1">
              <a:defRPr sz="1200">
                <a:latin typeface="Arial" panose="020B0604020202020204" pitchFamily="34" charset="0"/>
                <a:ea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lstStyle/>
          <a:p>
            <a:pPr lvl="0" algn="r" eaLnBrk="1" hangingPunct="1"/>
            <a:fld id="{9A0DB2DC-4C9A-4742-B13C-FB6460FD3503}" type="slidenum">
              <a:rPr lang="zh-CN" altLang="en-US" sz="1200" dirty="0"/>
            </a:fld>
            <a:endParaRPr lang="zh-CN" altLang="en-US" sz="1200"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eaLnBrk="1" fontAlgn="auto" hangingPunct="1">
              <a:spcBef>
                <a:spcPts val="0"/>
              </a:spcBef>
              <a:spcAft>
                <a:spcPts val="0"/>
              </a:spcAft>
              <a:defRPr sz="1200">
                <a:latin typeface="+mn-lt"/>
                <a:ea typeface="+mn-ea"/>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eaLnBrk="1" fontAlgn="auto" hangingPunct="1">
              <a:spcBef>
                <a:spcPts val="0"/>
              </a:spcBef>
              <a:spcAft>
                <a:spcPts val="0"/>
              </a:spcAft>
              <a:defRPr sz="1200">
                <a:latin typeface="+mn-lt"/>
                <a:ea typeface="+mn-ea"/>
              </a:defRPr>
            </a:lvl1pPr>
          </a:lstStyle>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marL="0" marR="0" lvl="0" indent="0" algn="l" defTabSz="914400" rtl="0" eaLnBrk="0" fontAlgn="base" latinLnBrk="0" hangingPunct="0">
              <a:lnSpc>
                <a:spcPct val="100000"/>
              </a:lnSpc>
              <a:spcBef>
                <a:spcPct val="3000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单击此处编辑母版文本样式</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第二级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第三级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第四级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第五级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ea typeface="+mn-ea"/>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p>
            <a:pPr lvl="0" algn="r" eaLnBrk="1" hangingPunct="1"/>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幻灯片图像占位符 1"/>
          <p:cNvSpPr>
            <a:spLocks noGrp="1" noRot="1" noChangeAspect="1" noTextEdit="1"/>
          </p:cNvSpPr>
          <p:nvPr>
            <p:ph type="sldImg"/>
          </p:nvPr>
        </p:nvSpPr>
        <p:spPr>
          <a:ln>
            <a:solidFill>
              <a:srgbClr val="000000">
                <a:alpha val="100000"/>
              </a:srgbClr>
            </a:solidFill>
            <a:miter lim="800000"/>
          </a:ln>
        </p:spPr>
      </p:sp>
      <p:sp>
        <p:nvSpPr>
          <p:cNvPr id="62467" name="备注占位符 2"/>
          <p:cNvSpPr>
            <a:spLocks noGrp="1"/>
          </p:cNvSpPr>
          <p:nvPr>
            <p:ph type="body" idx="1"/>
          </p:nvPr>
        </p:nvSpPr>
        <p:spPr>
          <a:noFill/>
          <a:ln>
            <a:noFill/>
          </a:ln>
        </p:spPr>
        <p:txBody>
          <a:bodyPr wrap="square" lIns="91440" tIns="45720" rIns="91440" bIns="45720" anchor="t"/>
          <a:lstStyle/>
          <a:p>
            <a:pPr lvl="0" eaLnBrk="1" hangingPunct="1">
              <a:spcBef>
                <a:spcPct val="0"/>
              </a:spcBef>
            </a:pPr>
            <a:endParaRPr lang="zh-CN" altLang="en-US" dirty="0"/>
          </a:p>
        </p:txBody>
      </p:sp>
      <p:sp>
        <p:nvSpPr>
          <p:cNvPr id="62468" name="灯片编号占位符 3"/>
          <p:cNvSpPr txBox="1">
            <a:spLocks noGrp="1"/>
          </p:cNvSpPr>
          <p:nvPr>
            <p:ph type="sldNum" sz="quarter"/>
          </p:nvPr>
        </p:nvSpPr>
        <p:spPr>
          <a:xfrm>
            <a:off x="3884613" y="8685213"/>
            <a:ext cx="2971800" cy="457200"/>
          </a:xfrm>
          <a:prstGeom prst="rect">
            <a:avLst/>
          </a:prstGeom>
          <a:noFill/>
          <a:ln w="9525">
            <a:noFill/>
          </a:ln>
        </p:spPr>
        <p:txBody>
          <a:bodyPr anchor="b"/>
          <a:lstStyle/>
          <a:p>
            <a:pPr lvl="0" algn="r" eaLnBrk="1" hangingPunct="1"/>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幻灯片图像占位符 1"/>
          <p:cNvSpPr>
            <a:spLocks noGrp="1" noRot="1" noChangeAspect="1" noTextEdit="1"/>
          </p:cNvSpPr>
          <p:nvPr>
            <p:ph type="sldImg"/>
          </p:nvPr>
        </p:nvSpPr>
        <p:spPr>
          <a:ln>
            <a:solidFill>
              <a:srgbClr val="000000">
                <a:alpha val="100000"/>
              </a:srgbClr>
            </a:solidFill>
            <a:miter lim="800000"/>
          </a:ln>
        </p:spPr>
      </p:sp>
      <p:sp>
        <p:nvSpPr>
          <p:cNvPr id="66563" name="备注占位符 2"/>
          <p:cNvSpPr>
            <a:spLocks noGrp="1"/>
          </p:cNvSpPr>
          <p:nvPr>
            <p:ph type="body" idx="1"/>
          </p:nvPr>
        </p:nvSpPr>
        <p:spPr>
          <a:noFill/>
          <a:ln>
            <a:noFill/>
          </a:ln>
        </p:spPr>
        <p:txBody>
          <a:bodyPr wrap="square" lIns="91440" tIns="45720" rIns="91440" bIns="45720" anchor="t"/>
          <a:lstStyle/>
          <a:p>
            <a:pPr lvl="0" eaLnBrk="1" hangingPunct="1">
              <a:spcBef>
                <a:spcPct val="0"/>
              </a:spcBef>
            </a:pPr>
            <a:endParaRPr lang="zh-CN" altLang="en-US" dirty="0"/>
          </a:p>
        </p:txBody>
      </p:sp>
      <p:sp>
        <p:nvSpPr>
          <p:cNvPr id="66564" name="灯片编号占位符 3"/>
          <p:cNvSpPr txBox="1">
            <a:spLocks noGrp="1"/>
          </p:cNvSpPr>
          <p:nvPr>
            <p:ph type="sldNum" sz="quarter"/>
          </p:nvPr>
        </p:nvSpPr>
        <p:spPr>
          <a:xfrm>
            <a:off x="3884613" y="8685213"/>
            <a:ext cx="2971800" cy="457200"/>
          </a:xfrm>
          <a:prstGeom prst="rect">
            <a:avLst/>
          </a:prstGeom>
          <a:noFill/>
          <a:ln w="9525">
            <a:noFill/>
          </a:ln>
        </p:spPr>
        <p:txBody>
          <a:bodyPr anchor="b"/>
          <a:lstStyle/>
          <a:p>
            <a:pPr lvl="0" algn="r" eaLnBrk="1" hangingPunct="1"/>
            <a:fld id="{9A0DB2DC-4C9A-4742-B13C-FB6460FD3503}" type="slidenum">
              <a:rPr lang="zh-CN" altLang="en-US" sz="1200" dirty="0">
                <a:solidFill>
                  <a:srgbClr val="000000"/>
                </a:solidFill>
                <a:latin typeface="Calibri" panose="020F0502020204030204" pitchFamily="34" charset="0"/>
              </a:rPr>
            </a:fld>
            <a:endParaRPr lang="zh-CN" altLang="en-US" sz="1200" dirty="0">
              <a:solidFill>
                <a:srgbClr val="000000"/>
              </a:solidFill>
              <a:latin typeface="Calibri" panose="020F050202020403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lstStyle/>
          <a:p>
            <a:pPr lvl="0" algn="r" eaLnBrk="1" hangingPunct="1"/>
            <a:fld id="{9A0DB2DC-4C9A-4742-B13C-FB6460FD3503}" type="slidenum">
              <a:rPr lang="zh-CN" altLang="en-US" sz="1200" dirty="0">
                <a:solidFill>
                  <a:srgbClr val="898989"/>
                </a:solidFill>
                <a:latin typeface="Calibri" panose="020F0502020204030204" pitchFamily="34" charset="0"/>
              </a:rPr>
            </a:fld>
            <a:endParaRPr lang="zh-CN" altLang="en-US" sz="1200" dirty="0">
              <a:solidFill>
                <a:srgbClr val="898989"/>
              </a:solidFill>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lstStyle/>
          <a:p>
            <a:pPr lvl="0" algn="r" eaLnBrk="1" hangingPunct="1"/>
            <a:fld id="{9A0DB2DC-4C9A-4742-B13C-FB6460FD3503}" type="slidenum">
              <a:rPr lang="zh-CN" altLang="en-US" sz="1200" dirty="0">
                <a:solidFill>
                  <a:srgbClr val="898989"/>
                </a:solidFill>
                <a:latin typeface="Calibri" panose="020F0502020204030204" pitchFamily="34" charset="0"/>
              </a:rPr>
            </a:fld>
            <a:endParaRPr lang="zh-CN" altLang="en-US" sz="1200" dirty="0">
              <a:solidFill>
                <a:srgbClr val="898989"/>
              </a:solidFill>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lstStyle/>
          <a:p>
            <a:pPr lvl="0" algn="r" eaLnBrk="1" hangingPunct="1"/>
            <a:fld id="{9A0DB2DC-4C9A-4742-B13C-FB6460FD3503}" type="slidenum">
              <a:rPr lang="zh-CN" altLang="en-US" sz="1200" dirty="0">
                <a:solidFill>
                  <a:srgbClr val="898989"/>
                </a:solidFill>
                <a:latin typeface="Calibri" panose="020F0502020204030204" pitchFamily="34" charset="0"/>
              </a:rPr>
            </a:fld>
            <a:endParaRPr lang="zh-CN" altLang="en-US" sz="1200" dirty="0">
              <a:solidFill>
                <a:srgbClr val="898989"/>
              </a:solidFill>
              <a:latin typeface="Calibri" panose="020F0502020204030204" pitchFamily="34" charset="0"/>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rotWithShape="0">
          <a:blip r:embed="rId2" cstate="prin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dirty="0" smtClean="0"/>
              <a:t>单击此处编辑母版标题样式</a:t>
            </a:r>
            <a:endParaRPr lang="zh-CN" altLang="en-US" dirty="0"/>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7"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defRPr/>
            </a:lvl1pPr>
          </a:lstStyle>
          <a:p>
            <a:pPr marL="0" marR="0" indent="0" defTabSz="914400" rtl="0" latinLnBrk="0">
              <a:lnSpc>
                <a:spcPct val="100000"/>
              </a:lnSpc>
              <a:buClrTx/>
              <a:buSzTx/>
              <a:buFontTx/>
              <a:buNone/>
              <a:defRPr/>
            </a:pPr>
            <a:endParaRPr kumimoji="0" lang="zh-CN" altLang="en-US" b="0" i="0" kern="1200" cap="none" spc="0" normalizeH="0" baseline="0" noProof="0">
              <a:latin typeface="+mn-lt"/>
              <a:ea typeface="+mn-ea"/>
              <a:cs typeface="+mn-cs"/>
            </a:endParaRPr>
          </a:p>
        </p:txBody>
      </p:sp>
      <p:sp>
        <p:nvSpPr>
          <p:cNvPr id="8"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defRPr/>
            </a:lvl1pPr>
          </a:lstStyle>
          <a:p>
            <a:pPr marL="0" marR="0" indent="0" defTabSz="914400" rtl="0" latinLnBrk="0">
              <a:lnSpc>
                <a:spcPct val="100000"/>
              </a:lnSpc>
              <a:buClrTx/>
              <a:buSzTx/>
              <a:buFontTx/>
              <a:buNone/>
              <a:defRPr/>
            </a:pPr>
            <a:endParaRPr kumimoji="0" lang="zh-CN" altLang="en-US" b="0" i="0" kern="1200" cap="none" spc="0" normalizeH="0" baseline="0" noProof="0">
              <a:latin typeface="+mn-lt"/>
              <a:ea typeface="+mn-ea"/>
              <a:cs typeface="+mn-cs"/>
            </a:endParaRPr>
          </a:p>
        </p:txBody>
      </p:sp>
      <p:sp>
        <p:nvSpPr>
          <p:cNvPr id="9" name="灯片编号占位符 5"/>
          <p:cNvSpPr>
            <a:spLocks noGrp="1"/>
          </p:cNvSpPr>
          <p:nvPr>
            <p:ph type="sldNum" sz="quarter" idx="4"/>
          </p:nvPr>
        </p:nvSpPr>
        <p:spPr>
          <a:xfrm>
            <a:off x="6553200" y="6356350"/>
            <a:ext cx="2133600" cy="365125"/>
          </a:xfrm>
          <a:prstGeom prst="rect">
            <a:avLst/>
          </a:prstGeom>
        </p:spPr>
        <p:txBody>
          <a:bodyPr vert="horz" wrap="square" lIns="91440" tIns="45720" rIns="91440" bIns="45720" numCol="1" rtlCol="0" anchor="ctr" anchorCtr="0" compatLnSpc="1"/>
          <a:lstStyle/>
          <a:p>
            <a:fld id="{9A0DB2DC-4C9A-4742-B13C-FB6460FD3503}" type="slidenum">
              <a:rPr lang="zh-CN" altLang="en-US" dirty="0">
                <a:solidFill>
                  <a:srgbClr val="898989"/>
                </a:solidFill>
                <a:latin typeface="Calibri" panose="020F0502020204030204" pitchFamily="34" charset="0"/>
              </a:rPr>
            </a:fld>
            <a:endParaRPr lang="zh-CN" altLang="en-US" dirty="0">
              <a:solidFill>
                <a:srgbClr val="898989"/>
              </a:solidFill>
              <a:latin typeface="Calibri" panose="020F0502020204030204" pitchFamily="34" charset="0"/>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节标题">
    <p:bg>
      <p:bgPr>
        <a:blipFill rotWithShape="0">
          <a:blip r:embed="rId2" cstate="prin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
        <p:nvSpPr>
          <p:cNvPr id="7"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defRPr/>
            </a:lvl1pPr>
          </a:lstStyle>
          <a:p>
            <a:pPr marL="0" marR="0" indent="0" defTabSz="914400" rtl="0" latinLnBrk="0">
              <a:lnSpc>
                <a:spcPct val="100000"/>
              </a:lnSpc>
              <a:buClrTx/>
              <a:buSzTx/>
              <a:buFontTx/>
              <a:buNone/>
              <a:defRPr/>
            </a:pPr>
            <a:endParaRPr kumimoji="0" lang="zh-CN" altLang="en-US" b="0" i="0" kern="1200" cap="none" spc="0" normalizeH="0" baseline="0" noProof="0">
              <a:latin typeface="+mn-lt"/>
              <a:ea typeface="+mn-ea"/>
              <a:cs typeface="+mn-cs"/>
            </a:endParaRPr>
          </a:p>
        </p:txBody>
      </p:sp>
      <p:sp>
        <p:nvSpPr>
          <p:cNvPr id="8"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defRPr/>
            </a:lvl1pPr>
          </a:lstStyle>
          <a:p>
            <a:pPr marL="0" marR="0" indent="0" defTabSz="914400" rtl="0" latinLnBrk="0">
              <a:lnSpc>
                <a:spcPct val="100000"/>
              </a:lnSpc>
              <a:buClrTx/>
              <a:buSzTx/>
              <a:buFontTx/>
              <a:buNone/>
              <a:defRPr/>
            </a:pPr>
            <a:endParaRPr kumimoji="0" lang="zh-CN" altLang="en-US" b="0" i="0" kern="1200" cap="none" spc="0" normalizeH="0" baseline="0" noProof="0">
              <a:latin typeface="+mn-lt"/>
              <a:ea typeface="+mn-ea"/>
              <a:cs typeface="+mn-cs"/>
            </a:endParaRPr>
          </a:p>
        </p:txBody>
      </p:sp>
      <p:sp>
        <p:nvSpPr>
          <p:cNvPr id="9" name="灯片编号占位符 5"/>
          <p:cNvSpPr>
            <a:spLocks noGrp="1"/>
          </p:cNvSpPr>
          <p:nvPr>
            <p:ph type="sldNum" sz="quarter" idx="4"/>
          </p:nvPr>
        </p:nvSpPr>
        <p:spPr>
          <a:xfrm>
            <a:off x="6553200" y="6356350"/>
            <a:ext cx="2133600" cy="365125"/>
          </a:xfrm>
          <a:prstGeom prst="rect">
            <a:avLst/>
          </a:prstGeom>
        </p:spPr>
        <p:txBody>
          <a:bodyPr vert="horz" wrap="square" lIns="91440" tIns="45720" rIns="91440" bIns="45720" numCol="1" rtlCol="0" anchor="ctr" anchorCtr="0" compatLnSpc="1"/>
          <a:lstStyle/>
          <a:p>
            <a:fld id="{9A0DB2DC-4C9A-4742-B13C-FB6460FD3503}" type="slidenum">
              <a:rPr lang="zh-CN" altLang="en-US" dirty="0">
                <a:solidFill>
                  <a:srgbClr val="898989"/>
                </a:solidFill>
                <a:latin typeface="Calibri" panose="020F0502020204030204" pitchFamily="34" charset="0"/>
              </a:rPr>
            </a:fld>
            <a:endParaRPr lang="zh-CN" altLang="en-US" dirty="0">
              <a:solidFill>
                <a:srgbClr val="898989"/>
              </a:solidFill>
              <a:latin typeface="Calibri" panose="020F0502020204030204" pitchFamily="34" charset="0"/>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两栏内容">
    <p:bg>
      <p:bgPr>
        <a:blipFill rotWithShape="0">
          <a:blip r:embed="rId2" cstate="prin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3"/>
          <p:cNvSpPr>
            <a:spLocks noGrp="1"/>
          </p:cNvSpPr>
          <p:nvPr>
            <p:ph type="dt" sz="half" idx="12"/>
          </p:nvPr>
        </p:nvSpPr>
        <p:spPr>
          <a:xfrm>
            <a:off x="457200" y="6356350"/>
            <a:ext cx="2133600" cy="365125"/>
          </a:xfrm>
          <a:prstGeom prst="rect">
            <a:avLst/>
          </a:prstGeom>
        </p:spPr>
        <p:txBody>
          <a:bodyPr vert="horz" lIns="91440" tIns="45720" rIns="91440" bIns="45720" rtlCol="0" anchor="ctr"/>
          <a:lstStyle>
            <a:lvl1pPr>
              <a:defRPr/>
            </a:lvl1pPr>
          </a:lstStyle>
          <a:p>
            <a:pPr marL="0" marR="0" indent="0" defTabSz="914400" rtl="0" latinLnBrk="0">
              <a:lnSpc>
                <a:spcPct val="100000"/>
              </a:lnSpc>
              <a:buClrTx/>
              <a:buSzTx/>
              <a:buFontTx/>
              <a:buNone/>
              <a:defRPr/>
            </a:pPr>
            <a:endParaRPr kumimoji="0" lang="zh-CN" altLang="en-US" b="0" i="0" kern="1200" cap="none" spc="0" normalizeH="0" baseline="0" noProof="0">
              <a:latin typeface="+mn-lt"/>
              <a:ea typeface="+mn-ea"/>
              <a:cs typeface="+mn-cs"/>
            </a:endParaRPr>
          </a:p>
        </p:txBody>
      </p:sp>
      <p:sp>
        <p:nvSpPr>
          <p:cNvPr id="8"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defRPr/>
            </a:lvl1pPr>
          </a:lstStyle>
          <a:p>
            <a:pPr marL="0" marR="0" indent="0" defTabSz="914400" rtl="0" latinLnBrk="0">
              <a:lnSpc>
                <a:spcPct val="100000"/>
              </a:lnSpc>
              <a:buClrTx/>
              <a:buSzTx/>
              <a:buFontTx/>
              <a:buNone/>
              <a:defRPr/>
            </a:pPr>
            <a:endParaRPr kumimoji="0" lang="zh-CN" altLang="en-US" b="0" i="0" kern="1200" cap="none" spc="0" normalizeH="0" baseline="0" noProof="0">
              <a:latin typeface="+mn-lt"/>
              <a:ea typeface="+mn-ea"/>
              <a:cs typeface="+mn-cs"/>
            </a:endParaRPr>
          </a:p>
        </p:txBody>
      </p:sp>
      <p:sp>
        <p:nvSpPr>
          <p:cNvPr id="9" name="灯片编号占位符 5"/>
          <p:cNvSpPr>
            <a:spLocks noGrp="1"/>
          </p:cNvSpPr>
          <p:nvPr>
            <p:ph type="sldNum" sz="quarter" idx="4"/>
          </p:nvPr>
        </p:nvSpPr>
        <p:spPr>
          <a:xfrm>
            <a:off x="6553200" y="6356350"/>
            <a:ext cx="2133600" cy="365125"/>
          </a:xfrm>
          <a:prstGeom prst="rect">
            <a:avLst/>
          </a:prstGeom>
        </p:spPr>
        <p:txBody>
          <a:bodyPr vert="horz" wrap="square" lIns="91440" tIns="45720" rIns="91440" bIns="45720" numCol="1" rtlCol="0" anchor="ctr" anchorCtr="0" compatLnSpc="1"/>
          <a:lstStyle/>
          <a:p>
            <a:fld id="{9A0DB2DC-4C9A-4742-B13C-FB6460FD3503}" type="slidenum">
              <a:rPr lang="zh-CN" altLang="en-US" dirty="0">
                <a:solidFill>
                  <a:srgbClr val="898989"/>
                </a:solidFill>
                <a:latin typeface="Calibri" panose="020F0502020204030204" pitchFamily="34" charset="0"/>
              </a:rPr>
            </a:fld>
            <a:endParaRPr lang="zh-CN" altLang="en-US" dirty="0">
              <a:solidFill>
                <a:srgbClr val="898989"/>
              </a:solidFill>
              <a:latin typeface="Calibri" panose="020F0502020204030204" pitchFamily="34" charset="0"/>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比较">
    <p:bg>
      <p:bgPr>
        <a:blipFill rotWithShape="0">
          <a:blip r:embed="rId2" cstate="prin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3"/>
          <p:cNvSpPr>
            <a:spLocks noGrp="1"/>
          </p:cNvSpPr>
          <p:nvPr>
            <p:ph type="dt" sz="half" idx="12"/>
          </p:nvPr>
        </p:nvSpPr>
        <p:spPr>
          <a:xfrm>
            <a:off x="457200" y="6356350"/>
            <a:ext cx="2133600" cy="365125"/>
          </a:xfrm>
          <a:prstGeom prst="rect">
            <a:avLst/>
          </a:prstGeom>
        </p:spPr>
        <p:txBody>
          <a:bodyPr vert="horz" lIns="91440" tIns="45720" rIns="91440" bIns="45720" rtlCol="0" anchor="ctr"/>
          <a:lstStyle>
            <a:lvl1pPr>
              <a:defRPr/>
            </a:lvl1pPr>
          </a:lstStyle>
          <a:p>
            <a:pPr marL="0" marR="0" indent="0" defTabSz="914400" rtl="0" latinLnBrk="0">
              <a:lnSpc>
                <a:spcPct val="100000"/>
              </a:lnSpc>
              <a:buClrTx/>
              <a:buSzTx/>
              <a:buFontTx/>
              <a:buNone/>
              <a:defRPr/>
            </a:pPr>
            <a:endParaRPr kumimoji="0" lang="zh-CN" altLang="en-US" b="0" i="0" kern="1200" cap="none" spc="0" normalizeH="0" baseline="0" noProof="0">
              <a:latin typeface="+mn-lt"/>
              <a:ea typeface="+mn-ea"/>
              <a:cs typeface="+mn-cs"/>
            </a:endParaRPr>
          </a:p>
        </p:txBody>
      </p:sp>
      <p:sp>
        <p:nvSpPr>
          <p:cNvPr id="8" name="页脚占位符 4"/>
          <p:cNvSpPr>
            <a:spLocks noGrp="1"/>
          </p:cNvSpPr>
          <p:nvPr>
            <p:ph type="ftr" sz="quarter" idx="13"/>
          </p:nvPr>
        </p:nvSpPr>
        <p:spPr>
          <a:xfrm>
            <a:off x="3124200" y="6356350"/>
            <a:ext cx="2895600" cy="365125"/>
          </a:xfrm>
          <a:prstGeom prst="rect">
            <a:avLst/>
          </a:prstGeom>
        </p:spPr>
        <p:txBody>
          <a:bodyPr vert="horz" lIns="91440" tIns="45720" rIns="91440" bIns="45720" rtlCol="0" anchor="ctr"/>
          <a:lstStyle>
            <a:lvl1pPr>
              <a:defRPr/>
            </a:lvl1pPr>
          </a:lstStyle>
          <a:p>
            <a:pPr marL="0" marR="0" indent="0" defTabSz="914400" rtl="0" latinLnBrk="0">
              <a:lnSpc>
                <a:spcPct val="100000"/>
              </a:lnSpc>
              <a:buClrTx/>
              <a:buSzTx/>
              <a:buFontTx/>
              <a:buNone/>
              <a:defRPr/>
            </a:pPr>
            <a:endParaRPr kumimoji="0" lang="zh-CN" altLang="en-US" b="0" i="0" kern="1200" cap="none" spc="0" normalizeH="0" baseline="0" noProof="0">
              <a:latin typeface="+mn-lt"/>
              <a:ea typeface="+mn-ea"/>
              <a:cs typeface="+mn-cs"/>
            </a:endParaRPr>
          </a:p>
        </p:txBody>
      </p:sp>
      <p:sp>
        <p:nvSpPr>
          <p:cNvPr id="9" name="灯片编号占位符 5"/>
          <p:cNvSpPr>
            <a:spLocks noGrp="1"/>
          </p:cNvSpPr>
          <p:nvPr>
            <p:ph type="sldNum" sz="quarter" idx="14"/>
          </p:nvPr>
        </p:nvSpPr>
        <p:spPr>
          <a:xfrm>
            <a:off x="6553200" y="6356350"/>
            <a:ext cx="2133600" cy="365125"/>
          </a:xfrm>
          <a:prstGeom prst="rect">
            <a:avLst/>
          </a:prstGeom>
        </p:spPr>
        <p:txBody>
          <a:bodyPr vert="horz" wrap="square" lIns="91440" tIns="45720" rIns="91440" bIns="45720" numCol="1" rtlCol="0" anchor="ctr" anchorCtr="0" compatLnSpc="1"/>
          <a:lstStyle/>
          <a:p>
            <a:fld id="{9A0DB2DC-4C9A-4742-B13C-FB6460FD3503}" type="slidenum">
              <a:rPr lang="zh-CN" altLang="en-US" dirty="0">
                <a:solidFill>
                  <a:srgbClr val="898989"/>
                </a:solidFill>
                <a:latin typeface="Calibri" panose="020F0502020204030204" pitchFamily="34" charset="0"/>
              </a:rPr>
            </a:fld>
            <a:endParaRPr lang="zh-CN" altLang="en-US" dirty="0">
              <a:solidFill>
                <a:srgbClr val="898989"/>
              </a:solidFill>
              <a:latin typeface="Calibri" panose="020F0502020204030204" pitchFamily="34" charset="0"/>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仅标题">
    <p:bg>
      <p:bgPr>
        <a:blipFill rotWithShape="0">
          <a:blip r:embed="rId2" cstate="prin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7"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defRPr/>
            </a:lvl1pPr>
          </a:lstStyle>
          <a:p>
            <a:pPr marL="0" marR="0" indent="0" defTabSz="914400" rtl="0" latinLnBrk="0">
              <a:lnSpc>
                <a:spcPct val="100000"/>
              </a:lnSpc>
              <a:buClrTx/>
              <a:buSzTx/>
              <a:buFontTx/>
              <a:buNone/>
              <a:defRPr/>
            </a:pPr>
            <a:endParaRPr kumimoji="0" lang="zh-CN" altLang="en-US" b="0" i="0" kern="1200" cap="none" spc="0" normalizeH="0" baseline="0" noProof="0">
              <a:latin typeface="+mn-lt"/>
              <a:ea typeface="+mn-ea"/>
              <a:cs typeface="+mn-cs"/>
            </a:endParaRPr>
          </a:p>
        </p:txBody>
      </p:sp>
      <p:sp>
        <p:nvSpPr>
          <p:cNvPr id="8"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defRPr/>
            </a:lvl1pPr>
          </a:lstStyle>
          <a:p>
            <a:pPr marL="0" marR="0" indent="0" defTabSz="914400" rtl="0" latinLnBrk="0">
              <a:lnSpc>
                <a:spcPct val="100000"/>
              </a:lnSpc>
              <a:buClrTx/>
              <a:buSzTx/>
              <a:buFontTx/>
              <a:buNone/>
              <a:defRPr/>
            </a:pPr>
            <a:endParaRPr kumimoji="0" lang="zh-CN" altLang="en-US" b="0" i="0" kern="1200" cap="none" spc="0" normalizeH="0" baseline="0" noProof="0">
              <a:latin typeface="+mn-lt"/>
              <a:ea typeface="+mn-ea"/>
              <a:cs typeface="+mn-cs"/>
            </a:endParaRPr>
          </a:p>
        </p:txBody>
      </p:sp>
      <p:sp>
        <p:nvSpPr>
          <p:cNvPr id="9" name="灯片编号占位符 5"/>
          <p:cNvSpPr>
            <a:spLocks noGrp="1"/>
          </p:cNvSpPr>
          <p:nvPr>
            <p:ph type="sldNum" sz="quarter" idx="4"/>
          </p:nvPr>
        </p:nvSpPr>
        <p:spPr>
          <a:xfrm>
            <a:off x="6553200" y="6356350"/>
            <a:ext cx="2133600" cy="365125"/>
          </a:xfrm>
          <a:prstGeom prst="rect">
            <a:avLst/>
          </a:prstGeom>
        </p:spPr>
        <p:txBody>
          <a:bodyPr vert="horz" wrap="square" lIns="91440" tIns="45720" rIns="91440" bIns="45720" numCol="1" rtlCol="0" anchor="ctr" anchorCtr="0" compatLnSpc="1"/>
          <a:lstStyle/>
          <a:p>
            <a:fld id="{9A0DB2DC-4C9A-4742-B13C-FB6460FD3503}" type="slidenum">
              <a:rPr lang="zh-CN" altLang="en-US" dirty="0">
                <a:solidFill>
                  <a:srgbClr val="898989"/>
                </a:solidFill>
                <a:latin typeface="Calibri" panose="020F0502020204030204" pitchFamily="34" charset="0"/>
              </a:rPr>
            </a:fld>
            <a:endParaRPr lang="zh-CN" altLang="en-US" dirty="0">
              <a:solidFill>
                <a:srgbClr val="898989"/>
              </a:solidFill>
              <a:latin typeface="Calibri" panose="020F0502020204030204" pitchFamily="34" charset="0"/>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空白">
    <p:bg>
      <p:bgPr>
        <a:blipFill rotWithShape="0">
          <a:blip r:embed="rId2" cstate="print"/>
          <a:stretch>
            <a:fillRect/>
          </a:stretch>
        </a:blipFill>
        <a:effectLst/>
      </p:bgPr>
    </p:bg>
    <p:spTree>
      <p:nvGrpSpPr>
        <p:cNvPr id="1" name=""/>
        <p:cNvGrpSpPr/>
        <p:nvPr/>
      </p:nvGrpSpPr>
      <p:grpSpPr>
        <a:xfrm>
          <a:off x="0" y="0"/>
          <a:ext cx="0" cy="0"/>
          <a:chOff x="0" y="0"/>
          <a:chExt cx="0" cy="0"/>
        </a:xfrm>
      </p:grpSpPr>
      <p:sp>
        <p:nvSpPr>
          <p:cNvPr id="7"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defRPr/>
            </a:lvl1pPr>
          </a:lstStyle>
          <a:p>
            <a:pPr marL="0" marR="0" indent="0" defTabSz="914400" rtl="0" latinLnBrk="0">
              <a:lnSpc>
                <a:spcPct val="100000"/>
              </a:lnSpc>
              <a:buClrTx/>
              <a:buSzTx/>
              <a:buFontTx/>
              <a:buNone/>
              <a:defRPr/>
            </a:pPr>
            <a:endParaRPr kumimoji="0" lang="zh-CN" altLang="en-US" b="0" i="0" kern="1200" cap="none" spc="0" normalizeH="0" baseline="0" noProof="0">
              <a:latin typeface="+mn-lt"/>
              <a:ea typeface="+mn-ea"/>
              <a:cs typeface="+mn-cs"/>
            </a:endParaRPr>
          </a:p>
        </p:txBody>
      </p:sp>
      <p:sp>
        <p:nvSpPr>
          <p:cNvPr id="8"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defRPr/>
            </a:lvl1pPr>
          </a:lstStyle>
          <a:p>
            <a:pPr marL="0" marR="0" indent="0" defTabSz="914400" rtl="0" latinLnBrk="0">
              <a:lnSpc>
                <a:spcPct val="100000"/>
              </a:lnSpc>
              <a:buClrTx/>
              <a:buSzTx/>
              <a:buFontTx/>
              <a:buNone/>
              <a:defRPr/>
            </a:pPr>
            <a:endParaRPr kumimoji="0" lang="zh-CN" altLang="en-US" b="0" i="0" kern="1200" cap="none" spc="0" normalizeH="0" baseline="0" noProof="0">
              <a:latin typeface="+mn-lt"/>
              <a:ea typeface="+mn-ea"/>
              <a:cs typeface="+mn-cs"/>
            </a:endParaRPr>
          </a:p>
        </p:txBody>
      </p:sp>
      <p:sp>
        <p:nvSpPr>
          <p:cNvPr id="9" name="灯片编号占位符 5"/>
          <p:cNvSpPr>
            <a:spLocks noGrp="1"/>
          </p:cNvSpPr>
          <p:nvPr>
            <p:ph type="sldNum" sz="quarter" idx="4"/>
          </p:nvPr>
        </p:nvSpPr>
        <p:spPr>
          <a:xfrm>
            <a:off x="6553200" y="6356350"/>
            <a:ext cx="2133600" cy="365125"/>
          </a:xfrm>
          <a:prstGeom prst="rect">
            <a:avLst/>
          </a:prstGeom>
        </p:spPr>
        <p:txBody>
          <a:bodyPr vert="horz" wrap="square" lIns="91440" tIns="45720" rIns="91440" bIns="45720" numCol="1" rtlCol="0" anchor="ctr" anchorCtr="0" compatLnSpc="1"/>
          <a:lstStyle/>
          <a:p>
            <a:fld id="{9A0DB2DC-4C9A-4742-B13C-FB6460FD3503}" type="slidenum">
              <a:rPr lang="zh-CN" altLang="en-US" dirty="0">
                <a:solidFill>
                  <a:srgbClr val="898989"/>
                </a:solidFill>
                <a:latin typeface="Calibri" panose="020F0502020204030204" pitchFamily="34" charset="0"/>
              </a:rPr>
            </a:fld>
            <a:endParaRPr lang="zh-CN" altLang="en-US" dirty="0">
              <a:solidFill>
                <a:srgbClr val="898989"/>
              </a:solidFill>
              <a:latin typeface="Calibri" panose="020F0502020204030204" pitchFamily="34" charset="0"/>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内容与标题">
    <p:bg>
      <p:bgPr>
        <a:blipFill rotWithShape="0">
          <a:blip r:embed="rId2" cstate="prin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7" name="日期占位符 3"/>
          <p:cNvSpPr>
            <a:spLocks noGrp="1"/>
          </p:cNvSpPr>
          <p:nvPr>
            <p:ph type="dt" sz="half" idx="12"/>
          </p:nvPr>
        </p:nvSpPr>
        <p:spPr>
          <a:xfrm>
            <a:off x="457200" y="6356350"/>
            <a:ext cx="2133600" cy="365125"/>
          </a:xfrm>
          <a:prstGeom prst="rect">
            <a:avLst/>
          </a:prstGeom>
        </p:spPr>
        <p:txBody>
          <a:bodyPr vert="horz" lIns="91440" tIns="45720" rIns="91440" bIns="45720" rtlCol="0" anchor="ctr"/>
          <a:lstStyle>
            <a:lvl1pPr>
              <a:defRPr/>
            </a:lvl1pPr>
          </a:lstStyle>
          <a:p>
            <a:pPr marL="0" marR="0" indent="0" defTabSz="914400" rtl="0" latinLnBrk="0">
              <a:lnSpc>
                <a:spcPct val="100000"/>
              </a:lnSpc>
              <a:buClrTx/>
              <a:buSzTx/>
              <a:buFontTx/>
              <a:buNone/>
              <a:defRPr/>
            </a:pPr>
            <a:endParaRPr kumimoji="0" lang="zh-CN" altLang="en-US" b="0" i="0" kern="1200" cap="none" spc="0" normalizeH="0" baseline="0" noProof="0">
              <a:latin typeface="+mn-lt"/>
              <a:ea typeface="+mn-ea"/>
              <a:cs typeface="+mn-cs"/>
            </a:endParaRPr>
          </a:p>
        </p:txBody>
      </p:sp>
      <p:sp>
        <p:nvSpPr>
          <p:cNvPr id="8"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defRPr/>
            </a:lvl1pPr>
          </a:lstStyle>
          <a:p>
            <a:pPr marL="0" marR="0" indent="0" defTabSz="914400" rtl="0" latinLnBrk="0">
              <a:lnSpc>
                <a:spcPct val="100000"/>
              </a:lnSpc>
              <a:buClrTx/>
              <a:buSzTx/>
              <a:buFontTx/>
              <a:buNone/>
              <a:defRPr/>
            </a:pPr>
            <a:endParaRPr kumimoji="0" lang="zh-CN" altLang="en-US" b="0" i="0" kern="1200" cap="none" spc="0" normalizeH="0" baseline="0" noProof="0">
              <a:latin typeface="+mn-lt"/>
              <a:ea typeface="+mn-ea"/>
              <a:cs typeface="+mn-cs"/>
            </a:endParaRPr>
          </a:p>
        </p:txBody>
      </p:sp>
      <p:sp>
        <p:nvSpPr>
          <p:cNvPr id="9" name="灯片编号占位符 5"/>
          <p:cNvSpPr>
            <a:spLocks noGrp="1"/>
          </p:cNvSpPr>
          <p:nvPr>
            <p:ph type="sldNum" sz="quarter" idx="4"/>
          </p:nvPr>
        </p:nvSpPr>
        <p:spPr>
          <a:xfrm>
            <a:off x="6553200" y="6356350"/>
            <a:ext cx="2133600" cy="365125"/>
          </a:xfrm>
          <a:prstGeom prst="rect">
            <a:avLst/>
          </a:prstGeom>
        </p:spPr>
        <p:txBody>
          <a:bodyPr vert="horz" wrap="square" lIns="91440" tIns="45720" rIns="91440" bIns="45720" numCol="1" rtlCol="0" anchor="ctr" anchorCtr="0" compatLnSpc="1"/>
          <a:lstStyle/>
          <a:p>
            <a:fld id="{9A0DB2DC-4C9A-4742-B13C-FB6460FD3503}" type="slidenum">
              <a:rPr lang="zh-CN" altLang="en-US" dirty="0">
                <a:solidFill>
                  <a:srgbClr val="898989"/>
                </a:solidFill>
                <a:latin typeface="Calibri" panose="020F0502020204030204" pitchFamily="34" charset="0"/>
              </a:rPr>
            </a:fld>
            <a:endParaRPr lang="zh-CN" altLang="en-US" dirty="0">
              <a:solidFill>
                <a:srgbClr val="898989"/>
              </a:solidFill>
              <a:latin typeface="Calibri" panose="020F0502020204030204" pitchFamily="34" charset="0"/>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图片与标题">
    <p:bg>
      <p:bgPr>
        <a:blipFill rotWithShape="0">
          <a:blip r:embed="rId2" cstate="prin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zh-CN" altLang="en-US" sz="3200" b="0" i="0" u="none" strike="noStrike" kern="120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7" name="日期占位符 3"/>
          <p:cNvSpPr>
            <a:spLocks noGrp="1"/>
          </p:cNvSpPr>
          <p:nvPr>
            <p:ph type="dt" sz="half" idx="12"/>
          </p:nvPr>
        </p:nvSpPr>
        <p:spPr>
          <a:xfrm>
            <a:off x="457200" y="6356350"/>
            <a:ext cx="2133600" cy="365125"/>
          </a:xfrm>
          <a:prstGeom prst="rect">
            <a:avLst/>
          </a:prstGeom>
        </p:spPr>
        <p:txBody>
          <a:bodyPr vert="horz" lIns="91440" tIns="45720" rIns="91440" bIns="45720" rtlCol="0" anchor="ctr"/>
          <a:lstStyle>
            <a:lvl1pPr>
              <a:defRPr/>
            </a:lvl1pPr>
          </a:lstStyle>
          <a:p>
            <a:pPr marL="0" marR="0" indent="0" defTabSz="914400" rtl="0" latinLnBrk="0">
              <a:lnSpc>
                <a:spcPct val="100000"/>
              </a:lnSpc>
              <a:buClrTx/>
              <a:buSzTx/>
              <a:buFontTx/>
              <a:buNone/>
              <a:defRPr/>
            </a:pPr>
            <a:endParaRPr kumimoji="0" lang="zh-CN" altLang="en-US" b="0" i="0" kern="1200" cap="none" spc="0" normalizeH="0" baseline="0" noProof="0">
              <a:latin typeface="+mn-lt"/>
              <a:ea typeface="+mn-ea"/>
              <a:cs typeface="+mn-cs"/>
            </a:endParaRPr>
          </a:p>
        </p:txBody>
      </p:sp>
      <p:sp>
        <p:nvSpPr>
          <p:cNvPr id="8"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defRPr/>
            </a:lvl1pPr>
          </a:lstStyle>
          <a:p>
            <a:pPr marL="0" marR="0" indent="0" defTabSz="914400" rtl="0" latinLnBrk="0">
              <a:lnSpc>
                <a:spcPct val="100000"/>
              </a:lnSpc>
              <a:buClrTx/>
              <a:buSzTx/>
              <a:buFontTx/>
              <a:buNone/>
              <a:defRPr/>
            </a:pPr>
            <a:endParaRPr kumimoji="0" lang="zh-CN" altLang="en-US" b="0" i="0" kern="1200" cap="none" spc="0" normalizeH="0" baseline="0" noProof="0">
              <a:latin typeface="+mn-lt"/>
              <a:ea typeface="+mn-ea"/>
              <a:cs typeface="+mn-cs"/>
            </a:endParaRPr>
          </a:p>
        </p:txBody>
      </p:sp>
      <p:sp>
        <p:nvSpPr>
          <p:cNvPr id="9" name="灯片编号占位符 5"/>
          <p:cNvSpPr>
            <a:spLocks noGrp="1"/>
          </p:cNvSpPr>
          <p:nvPr>
            <p:ph type="sldNum" sz="quarter" idx="4"/>
          </p:nvPr>
        </p:nvSpPr>
        <p:spPr>
          <a:xfrm>
            <a:off x="6553200" y="6356350"/>
            <a:ext cx="2133600" cy="365125"/>
          </a:xfrm>
          <a:prstGeom prst="rect">
            <a:avLst/>
          </a:prstGeom>
        </p:spPr>
        <p:txBody>
          <a:bodyPr vert="horz" wrap="square" lIns="91440" tIns="45720" rIns="91440" bIns="45720" numCol="1" rtlCol="0" anchor="ctr" anchorCtr="0" compatLnSpc="1"/>
          <a:lstStyle/>
          <a:p>
            <a:fld id="{9A0DB2DC-4C9A-4742-B13C-FB6460FD3503}" type="slidenum">
              <a:rPr lang="zh-CN" altLang="en-US" dirty="0">
                <a:solidFill>
                  <a:srgbClr val="898989"/>
                </a:solidFill>
                <a:latin typeface="Calibri" panose="020F0502020204030204" pitchFamily="34" charset="0"/>
              </a:rPr>
            </a:fld>
            <a:endParaRPr lang="zh-CN" altLang="en-US" dirty="0">
              <a:solidFill>
                <a:srgbClr val="898989"/>
              </a:solidFill>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lstStyle/>
          <a:p>
            <a:pPr lvl="0" algn="r" eaLnBrk="1" hangingPunct="1"/>
            <a:fld id="{9A0DB2DC-4C9A-4742-B13C-FB6460FD3503}" type="slidenum">
              <a:rPr lang="zh-CN" altLang="en-US" sz="1200" dirty="0">
                <a:solidFill>
                  <a:srgbClr val="898989"/>
                </a:solidFill>
                <a:latin typeface="Calibri" panose="020F0502020204030204" pitchFamily="34" charset="0"/>
              </a:rPr>
            </a:fld>
            <a:endParaRPr lang="zh-CN" altLang="en-US" sz="1200" dirty="0">
              <a:solidFill>
                <a:srgbClr val="898989"/>
              </a:solidFill>
              <a:latin typeface="Calibri" panose="020F0502020204030204" pitchFamily="34" charset="0"/>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标题和竖排文字">
    <p:bg>
      <p:bgPr>
        <a:blipFill rotWithShape="0">
          <a:blip r:embed="rId2" cstate="prin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defRPr/>
            </a:lvl1pPr>
          </a:lstStyle>
          <a:p>
            <a:pPr marL="0" marR="0" indent="0" defTabSz="914400" rtl="0" latinLnBrk="0">
              <a:lnSpc>
                <a:spcPct val="100000"/>
              </a:lnSpc>
              <a:buClrTx/>
              <a:buSzTx/>
              <a:buFontTx/>
              <a:buNone/>
              <a:defRPr/>
            </a:pPr>
            <a:endParaRPr kumimoji="0" lang="zh-CN" altLang="en-US" b="0" i="0" kern="1200" cap="none" spc="0" normalizeH="0" baseline="0" noProof="0">
              <a:latin typeface="+mn-lt"/>
              <a:ea typeface="+mn-ea"/>
              <a:cs typeface="+mn-cs"/>
            </a:endParaRPr>
          </a:p>
        </p:txBody>
      </p:sp>
      <p:sp>
        <p:nvSpPr>
          <p:cNvPr id="8"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defRPr/>
            </a:lvl1pPr>
          </a:lstStyle>
          <a:p>
            <a:pPr marL="0" marR="0" indent="0" defTabSz="914400" rtl="0" latinLnBrk="0">
              <a:lnSpc>
                <a:spcPct val="100000"/>
              </a:lnSpc>
              <a:buClrTx/>
              <a:buSzTx/>
              <a:buFontTx/>
              <a:buNone/>
              <a:defRPr/>
            </a:pPr>
            <a:endParaRPr kumimoji="0" lang="zh-CN" altLang="en-US" b="0" i="0" kern="1200" cap="none" spc="0" normalizeH="0" baseline="0" noProof="0">
              <a:latin typeface="+mn-lt"/>
              <a:ea typeface="+mn-ea"/>
              <a:cs typeface="+mn-cs"/>
            </a:endParaRPr>
          </a:p>
        </p:txBody>
      </p:sp>
      <p:sp>
        <p:nvSpPr>
          <p:cNvPr id="9" name="灯片编号占位符 5"/>
          <p:cNvSpPr>
            <a:spLocks noGrp="1"/>
          </p:cNvSpPr>
          <p:nvPr>
            <p:ph type="sldNum" sz="quarter" idx="4"/>
          </p:nvPr>
        </p:nvSpPr>
        <p:spPr>
          <a:xfrm>
            <a:off x="6553200" y="6356350"/>
            <a:ext cx="2133600" cy="365125"/>
          </a:xfrm>
          <a:prstGeom prst="rect">
            <a:avLst/>
          </a:prstGeom>
        </p:spPr>
        <p:txBody>
          <a:bodyPr vert="horz" wrap="square" lIns="91440" tIns="45720" rIns="91440" bIns="45720" numCol="1" rtlCol="0" anchor="ctr" anchorCtr="0" compatLnSpc="1"/>
          <a:lstStyle/>
          <a:p>
            <a:fld id="{9A0DB2DC-4C9A-4742-B13C-FB6460FD3503}" type="slidenum">
              <a:rPr lang="zh-CN" altLang="en-US" dirty="0">
                <a:solidFill>
                  <a:srgbClr val="898989"/>
                </a:solidFill>
                <a:latin typeface="Calibri" panose="020F0502020204030204" pitchFamily="34" charset="0"/>
              </a:rPr>
            </a:fld>
            <a:endParaRPr lang="zh-CN" altLang="en-US" dirty="0">
              <a:solidFill>
                <a:srgbClr val="898989"/>
              </a:solidFill>
              <a:latin typeface="Calibri" panose="020F0502020204030204" pitchFamily="34" charset="0"/>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defRPr/>
            </a:lvl1pPr>
          </a:lstStyle>
          <a:p>
            <a:pPr marL="0" marR="0" indent="0" defTabSz="914400" rtl="0" latinLnBrk="0">
              <a:lnSpc>
                <a:spcPct val="100000"/>
              </a:lnSpc>
              <a:buClrTx/>
              <a:buSzTx/>
              <a:buFontTx/>
              <a:buNone/>
              <a:defRPr/>
            </a:pPr>
            <a:endParaRPr kumimoji="0" lang="zh-CN" altLang="en-US" b="0" i="0" kern="1200" cap="none" spc="0" normalizeH="0" baseline="0" noProof="0">
              <a:latin typeface="+mn-lt"/>
              <a:ea typeface="+mn-ea"/>
              <a:cs typeface="+mn-cs"/>
            </a:endParaRPr>
          </a:p>
        </p:txBody>
      </p:sp>
      <p:sp>
        <p:nvSpPr>
          <p:cNvPr id="8"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defRPr/>
            </a:lvl1pPr>
          </a:lstStyle>
          <a:p>
            <a:pPr marL="0" marR="0" indent="0" defTabSz="914400" rtl="0" latinLnBrk="0">
              <a:lnSpc>
                <a:spcPct val="100000"/>
              </a:lnSpc>
              <a:buClrTx/>
              <a:buSzTx/>
              <a:buFontTx/>
              <a:buNone/>
              <a:defRPr/>
            </a:pPr>
            <a:endParaRPr kumimoji="0" lang="zh-CN" altLang="en-US" b="0" i="0" kern="1200" cap="none" spc="0" normalizeH="0" baseline="0" noProof="0">
              <a:latin typeface="+mn-lt"/>
              <a:ea typeface="+mn-ea"/>
              <a:cs typeface="+mn-cs"/>
            </a:endParaRPr>
          </a:p>
        </p:txBody>
      </p:sp>
      <p:sp>
        <p:nvSpPr>
          <p:cNvPr id="9" name="灯片编号占位符 5"/>
          <p:cNvSpPr>
            <a:spLocks noGrp="1"/>
          </p:cNvSpPr>
          <p:nvPr>
            <p:ph type="sldNum" sz="quarter" idx="4"/>
          </p:nvPr>
        </p:nvSpPr>
        <p:spPr>
          <a:xfrm>
            <a:off x="6553200" y="6356350"/>
            <a:ext cx="2133600" cy="365125"/>
          </a:xfrm>
          <a:prstGeom prst="rect">
            <a:avLst/>
          </a:prstGeom>
        </p:spPr>
        <p:txBody>
          <a:bodyPr vert="horz" wrap="square" lIns="91440" tIns="45720" rIns="91440" bIns="45720" numCol="1" rtlCol="0" anchor="ctr" anchorCtr="0" compatLnSpc="1"/>
          <a:lstStyle/>
          <a:p>
            <a:fld id="{9A0DB2DC-4C9A-4742-B13C-FB6460FD3503}" type="slidenum">
              <a:rPr lang="zh-CN" altLang="en-US" dirty="0">
                <a:solidFill>
                  <a:srgbClr val="898989"/>
                </a:solidFill>
                <a:latin typeface="Calibri" panose="020F0502020204030204" pitchFamily="34" charset="0"/>
              </a:rPr>
            </a:fld>
            <a:endParaRPr lang="zh-CN" altLang="en-US" dirty="0">
              <a:solidFill>
                <a:srgbClr val="898989"/>
              </a:solidFill>
              <a:latin typeface="Calibri" panose="020F0502020204030204" pitchFamily="34" charset="0"/>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 preserve="1">
  <p:cSld name="标题和内容">
    <p:bg>
      <p:bgPr>
        <a:blipFill rotWithShape="0">
          <a:blip r:embed="rId2" cstate="prin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600200"/>
            <a:ext cx="8229600"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defRPr/>
            </a:lvl1pPr>
          </a:lstStyle>
          <a:p>
            <a:pPr marL="0" marR="0" indent="0" defTabSz="914400" rtl="0" latinLnBrk="0">
              <a:lnSpc>
                <a:spcPct val="100000"/>
              </a:lnSpc>
              <a:buClrTx/>
              <a:buSzTx/>
              <a:buFontTx/>
              <a:buNone/>
              <a:defRPr/>
            </a:pPr>
            <a:endParaRPr kumimoji="0" lang="zh-CN" altLang="en-US" b="0" i="0" kern="1200" cap="none" spc="0" normalizeH="0" baseline="0" noProof="0">
              <a:latin typeface="+mn-lt"/>
              <a:ea typeface="+mn-ea"/>
              <a:cs typeface="+mn-cs"/>
            </a:endParaRPr>
          </a:p>
        </p:txBody>
      </p:sp>
      <p:sp>
        <p:nvSpPr>
          <p:cNvPr id="8"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defRPr/>
            </a:lvl1pPr>
          </a:lstStyle>
          <a:p>
            <a:pPr marL="0" marR="0" indent="0" defTabSz="914400" rtl="0" latinLnBrk="0">
              <a:lnSpc>
                <a:spcPct val="100000"/>
              </a:lnSpc>
              <a:buClrTx/>
              <a:buSzTx/>
              <a:buFontTx/>
              <a:buNone/>
              <a:defRPr/>
            </a:pPr>
            <a:endParaRPr kumimoji="0" lang="zh-CN" altLang="en-US" b="0" i="0" kern="1200" cap="none" spc="0" normalizeH="0" baseline="0" noProof="0">
              <a:latin typeface="+mn-lt"/>
              <a:ea typeface="+mn-ea"/>
              <a:cs typeface="+mn-cs"/>
            </a:endParaRPr>
          </a:p>
        </p:txBody>
      </p:sp>
      <p:sp>
        <p:nvSpPr>
          <p:cNvPr id="9" name="灯片编号占位符 5"/>
          <p:cNvSpPr>
            <a:spLocks noGrp="1"/>
          </p:cNvSpPr>
          <p:nvPr>
            <p:ph type="sldNum" sz="quarter" idx="4"/>
          </p:nvPr>
        </p:nvSpPr>
        <p:spPr>
          <a:xfrm>
            <a:off x="6553200" y="6356350"/>
            <a:ext cx="2133600" cy="365125"/>
          </a:xfrm>
          <a:prstGeom prst="rect">
            <a:avLst/>
          </a:prstGeom>
        </p:spPr>
        <p:txBody>
          <a:bodyPr vert="horz" wrap="square" lIns="91440" tIns="45720" rIns="91440" bIns="45720" numCol="1" rtlCol="0" anchor="ctr" anchorCtr="0" compatLnSpc="1"/>
          <a:lstStyle/>
          <a:p>
            <a:fld id="{9A0DB2DC-4C9A-4742-B13C-FB6460FD3503}" type="slidenum">
              <a:rPr lang="zh-CN" altLang="en-US" dirty="0">
                <a:solidFill>
                  <a:srgbClr val="898989"/>
                </a:solidFill>
                <a:latin typeface="Calibri" panose="020F0502020204030204" pitchFamily="34" charset="0"/>
              </a:rPr>
            </a:fld>
            <a:endParaRPr lang="zh-CN" altLang="en-US" dirty="0">
              <a:solidFill>
                <a:srgbClr val="898989"/>
              </a:solidFill>
              <a:latin typeface="Calibri" panose="020F0502020204030204" pitchFamily="34" charset="0"/>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rotWithShape="0">
          <a:blip r:embed="rId2" cstate="prin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dirty="0" smtClean="0"/>
              <a:t>单击此处编辑母版标题样式</a:t>
            </a:r>
            <a:endParaRPr lang="zh-CN" altLang="en-US" dirty="0"/>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7"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defRPr/>
            </a:lvl1pPr>
          </a:lstStyle>
          <a:p>
            <a:pPr marL="0" marR="0" indent="0" defTabSz="914400" rtl="0" latinLnBrk="0">
              <a:lnSpc>
                <a:spcPct val="100000"/>
              </a:lnSpc>
              <a:buClrTx/>
              <a:buSzTx/>
              <a:buFontTx/>
              <a:buNone/>
              <a:defRPr/>
            </a:pPr>
            <a:endParaRPr kumimoji="0" lang="zh-CN" altLang="en-US" b="0" i="0" kern="1200" cap="none" spc="0" normalizeH="0" baseline="0" noProof="0">
              <a:latin typeface="+mn-lt"/>
              <a:ea typeface="+mn-ea"/>
              <a:cs typeface="+mn-cs"/>
            </a:endParaRPr>
          </a:p>
        </p:txBody>
      </p:sp>
      <p:sp>
        <p:nvSpPr>
          <p:cNvPr id="8"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defRPr/>
            </a:lvl1pPr>
          </a:lstStyle>
          <a:p>
            <a:pPr marL="0" marR="0" indent="0" defTabSz="914400" rtl="0" latinLnBrk="0">
              <a:lnSpc>
                <a:spcPct val="100000"/>
              </a:lnSpc>
              <a:buClrTx/>
              <a:buSzTx/>
              <a:buFontTx/>
              <a:buNone/>
              <a:defRPr/>
            </a:pPr>
            <a:endParaRPr kumimoji="0" lang="zh-CN" altLang="en-US" b="0" i="0" kern="1200" cap="none" spc="0" normalizeH="0" baseline="0" noProof="0">
              <a:latin typeface="+mn-lt"/>
              <a:ea typeface="+mn-ea"/>
              <a:cs typeface="+mn-cs"/>
            </a:endParaRPr>
          </a:p>
        </p:txBody>
      </p:sp>
      <p:sp>
        <p:nvSpPr>
          <p:cNvPr id="9" name="灯片编号占位符 5"/>
          <p:cNvSpPr>
            <a:spLocks noGrp="1"/>
          </p:cNvSpPr>
          <p:nvPr>
            <p:ph type="sldNum" sz="quarter" idx="4"/>
          </p:nvPr>
        </p:nvSpPr>
        <p:spPr>
          <a:xfrm>
            <a:off x="6553200" y="6356350"/>
            <a:ext cx="2133600" cy="365125"/>
          </a:xfrm>
          <a:prstGeom prst="rect">
            <a:avLst/>
          </a:prstGeom>
        </p:spPr>
        <p:txBody>
          <a:bodyPr vert="horz" wrap="square" lIns="91440" tIns="45720" rIns="91440" bIns="45720" numCol="1" rtlCol="0" anchor="ctr" anchorCtr="0" compatLnSpc="1"/>
          <a:lstStyle/>
          <a:p>
            <a:fld id="{9A0DB2DC-4C9A-4742-B13C-FB6460FD3503}" type="slidenum">
              <a:rPr lang="zh-CN" altLang="en-US" dirty="0">
                <a:solidFill>
                  <a:srgbClr val="898989"/>
                </a:solidFill>
                <a:latin typeface="Calibri" panose="020F0502020204030204" pitchFamily="34" charset="0"/>
              </a:rPr>
            </a:fld>
            <a:endParaRPr lang="zh-CN" altLang="en-US" dirty="0">
              <a:solidFill>
                <a:srgbClr val="898989"/>
              </a:solidFill>
              <a:latin typeface="Calibri" panose="020F0502020204030204" pitchFamily="34" charset="0"/>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secHead" preserve="1">
  <p:cSld name="节标题">
    <p:bg>
      <p:bgPr>
        <a:blipFill rotWithShape="0">
          <a:blip r:embed="rId2" cstate="prin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
        <p:nvSpPr>
          <p:cNvPr id="7"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defRPr/>
            </a:lvl1pPr>
          </a:lstStyle>
          <a:p>
            <a:pPr marL="0" marR="0" indent="0" defTabSz="914400" rtl="0" latinLnBrk="0">
              <a:lnSpc>
                <a:spcPct val="100000"/>
              </a:lnSpc>
              <a:buClrTx/>
              <a:buSzTx/>
              <a:buFontTx/>
              <a:buNone/>
              <a:defRPr/>
            </a:pPr>
            <a:endParaRPr kumimoji="0" lang="zh-CN" altLang="en-US" b="0" i="0" kern="1200" cap="none" spc="0" normalizeH="0" baseline="0" noProof="0">
              <a:latin typeface="+mn-lt"/>
              <a:ea typeface="+mn-ea"/>
              <a:cs typeface="+mn-cs"/>
            </a:endParaRPr>
          </a:p>
        </p:txBody>
      </p:sp>
      <p:sp>
        <p:nvSpPr>
          <p:cNvPr id="8"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defRPr/>
            </a:lvl1pPr>
          </a:lstStyle>
          <a:p>
            <a:pPr marL="0" marR="0" indent="0" defTabSz="914400" rtl="0" latinLnBrk="0">
              <a:lnSpc>
                <a:spcPct val="100000"/>
              </a:lnSpc>
              <a:buClrTx/>
              <a:buSzTx/>
              <a:buFontTx/>
              <a:buNone/>
              <a:defRPr/>
            </a:pPr>
            <a:endParaRPr kumimoji="0" lang="zh-CN" altLang="en-US" b="0" i="0" kern="1200" cap="none" spc="0" normalizeH="0" baseline="0" noProof="0">
              <a:latin typeface="+mn-lt"/>
              <a:ea typeface="+mn-ea"/>
              <a:cs typeface="+mn-cs"/>
            </a:endParaRPr>
          </a:p>
        </p:txBody>
      </p:sp>
      <p:sp>
        <p:nvSpPr>
          <p:cNvPr id="9" name="灯片编号占位符 5"/>
          <p:cNvSpPr>
            <a:spLocks noGrp="1"/>
          </p:cNvSpPr>
          <p:nvPr>
            <p:ph type="sldNum" sz="quarter" idx="4"/>
          </p:nvPr>
        </p:nvSpPr>
        <p:spPr>
          <a:xfrm>
            <a:off x="6553200" y="6356350"/>
            <a:ext cx="2133600" cy="365125"/>
          </a:xfrm>
          <a:prstGeom prst="rect">
            <a:avLst/>
          </a:prstGeom>
        </p:spPr>
        <p:txBody>
          <a:bodyPr vert="horz" wrap="square" lIns="91440" tIns="45720" rIns="91440" bIns="45720" numCol="1" rtlCol="0" anchor="ctr" anchorCtr="0" compatLnSpc="1"/>
          <a:lstStyle/>
          <a:p>
            <a:fld id="{9A0DB2DC-4C9A-4742-B13C-FB6460FD3503}" type="slidenum">
              <a:rPr lang="zh-CN" altLang="en-US" dirty="0">
                <a:solidFill>
                  <a:srgbClr val="898989"/>
                </a:solidFill>
                <a:latin typeface="Calibri" panose="020F0502020204030204" pitchFamily="34" charset="0"/>
              </a:rPr>
            </a:fld>
            <a:endParaRPr lang="zh-CN" altLang="en-US" dirty="0">
              <a:solidFill>
                <a:srgbClr val="898989"/>
              </a:solidFill>
              <a:latin typeface="Calibri" panose="020F0502020204030204" pitchFamily="34" charset="0"/>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woObj" preserve="1">
  <p:cSld name="两栏内容">
    <p:bg>
      <p:bgPr>
        <a:blipFill rotWithShape="0">
          <a:blip r:embed="rId2" cstate="prin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3"/>
          <p:cNvSpPr>
            <a:spLocks noGrp="1"/>
          </p:cNvSpPr>
          <p:nvPr>
            <p:ph type="dt" sz="half" idx="12"/>
          </p:nvPr>
        </p:nvSpPr>
        <p:spPr>
          <a:xfrm>
            <a:off x="457200" y="6356350"/>
            <a:ext cx="2133600" cy="365125"/>
          </a:xfrm>
          <a:prstGeom prst="rect">
            <a:avLst/>
          </a:prstGeom>
        </p:spPr>
        <p:txBody>
          <a:bodyPr vert="horz" lIns="91440" tIns="45720" rIns="91440" bIns="45720" rtlCol="0" anchor="ctr"/>
          <a:lstStyle>
            <a:lvl1pPr>
              <a:defRPr/>
            </a:lvl1pPr>
          </a:lstStyle>
          <a:p>
            <a:pPr marL="0" marR="0" indent="0" defTabSz="914400" rtl="0" latinLnBrk="0">
              <a:lnSpc>
                <a:spcPct val="100000"/>
              </a:lnSpc>
              <a:buClrTx/>
              <a:buSzTx/>
              <a:buFontTx/>
              <a:buNone/>
              <a:defRPr/>
            </a:pPr>
            <a:endParaRPr kumimoji="0" lang="zh-CN" altLang="en-US" b="0" i="0" kern="1200" cap="none" spc="0" normalizeH="0" baseline="0" noProof="0">
              <a:latin typeface="+mn-lt"/>
              <a:ea typeface="+mn-ea"/>
              <a:cs typeface="+mn-cs"/>
            </a:endParaRPr>
          </a:p>
        </p:txBody>
      </p:sp>
      <p:sp>
        <p:nvSpPr>
          <p:cNvPr id="8"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defRPr/>
            </a:lvl1pPr>
          </a:lstStyle>
          <a:p>
            <a:pPr marL="0" marR="0" indent="0" defTabSz="914400" rtl="0" latinLnBrk="0">
              <a:lnSpc>
                <a:spcPct val="100000"/>
              </a:lnSpc>
              <a:buClrTx/>
              <a:buSzTx/>
              <a:buFontTx/>
              <a:buNone/>
              <a:defRPr/>
            </a:pPr>
            <a:endParaRPr kumimoji="0" lang="zh-CN" altLang="en-US" b="0" i="0" kern="1200" cap="none" spc="0" normalizeH="0" baseline="0" noProof="0">
              <a:latin typeface="+mn-lt"/>
              <a:ea typeface="+mn-ea"/>
              <a:cs typeface="+mn-cs"/>
            </a:endParaRPr>
          </a:p>
        </p:txBody>
      </p:sp>
      <p:sp>
        <p:nvSpPr>
          <p:cNvPr id="9" name="灯片编号占位符 5"/>
          <p:cNvSpPr>
            <a:spLocks noGrp="1"/>
          </p:cNvSpPr>
          <p:nvPr>
            <p:ph type="sldNum" sz="quarter" idx="4"/>
          </p:nvPr>
        </p:nvSpPr>
        <p:spPr>
          <a:xfrm>
            <a:off x="6553200" y="6356350"/>
            <a:ext cx="2133600" cy="365125"/>
          </a:xfrm>
          <a:prstGeom prst="rect">
            <a:avLst/>
          </a:prstGeom>
        </p:spPr>
        <p:txBody>
          <a:bodyPr vert="horz" wrap="square" lIns="91440" tIns="45720" rIns="91440" bIns="45720" numCol="1" rtlCol="0" anchor="ctr" anchorCtr="0" compatLnSpc="1"/>
          <a:lstStyle/>
          <a:p>
            <a:fld id="{9A0DB2DC-4C9A-4742-B13C-FB6460FD3503}" type="slidenum">
              <a:rPr lang="zh-CN" altLang="en-US" dirty="0">
                <a:solidFill>
                  <a:srgbClr val="898989"/>
                </a:solidFill>
                <a:latin typeface="Calibri" panose="020F0502020204030204" pitchFamily="34" charset="0"/>
              </a:rPr>
            </a:fld>
            <a:endParaRPr lang="zh-CN" altLang="en-US" dirty="0">
              <a:solidFill>
                <a:srgbClr val="898989"/>
              </a:solidFill>
              <a:latin typeface="Calibri" panose="020F0502020204030204" pitchFamily="34" charset="0"/>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TxTwoObj" preserve="1">
  <p:cSld name="比较">
    <p:bg>
      <p:bgPr>
        <a:blipFill rotWithShape="0">
          <a:blip r:embed="rId2" cstate="prin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3"/>
          <p:cNvSpPr>
            <a:spLocks noGrp="1"/>
          </p:cNvSpPr>
          <p:nvPr>
            <p:ph type="dt" sz="half" idx="12"/>
          </p:nvPr>
        </p:nvSpPr>
        <p:spPr>
          <a:xfrm>
            <a:off x="457200" y="6356350"/>
            <a:ext cx="2133600" cy="365125"/>
          </a:xfrm>
          <a:prstGeom prst="rect">
            <a:avLst/>
          </a:prstGeom>
        </p:spPr>
        <p:txBody>
          <a:bodyPr vert="horz" lIns="91440" tIns="45720" rIns="91440" bIns="45720" rtlCol="0" anchor="ctr"/>
          <a:lstStyle>
            <a:lvl1pPr>
              <a:defRPr/>
            </a:lvl1pPr>
          </a:lstStyle>
          <a:p>
            <a:pPr marL="0" marR="0" indent="0" defTabSz="914400" rtl="0" latinLnBrk="0">
              <a:lnSpc>
                <a:spcPct val="100000"/>
              </a:lnSpc>
              <a:buClrTx/>
              <a:buSzTx/>
              <a:buFontTx/>
              <a:buNone/>
              <a:defRPr/>
            </a:pPr>
            <a:endParaRPr kumimoji="0" lang="zh-CN" altLang="en-US" b="0" i="0" kern="1200" cap="none" spc="0" normalizeH="0" baseline="0" noProof="0">
              <a:latin typeface="+mn-lt"/>
              <a:ea typeface="+mn-ea"/>
              <a:cs typeface="+mn-cs"/>
            </a:endParaRPr>
          </a:p>
        </p:txBody>
      </p:sp>
      <p:sp>
        <p:nvSpPr>
          <p:cNvPr id="8" name="页脚占位符 4"/>
          <p:cNvSpPr>
            <a:spLocks noGrp="1"/>
          </p:cNvSpPr>
          <p:nvPr>
            <p:ph type="ftr" sz="quarter" idx="13"/>
          </p:nvPr>
        </p:nvSpPr>
        <p:spPr>
          <a:xfrm>
            <a:off x="3124200" y="6356350"/>
            <a:ext cx="2895600" cy="365125"/>
          </a:xfrm>
          <a:prstGeom prst="rect">
            <a:avLst/>
          </a:prstGeom>
        </p:spPr>
        <p:txBody>
          <a:bodyPr vert="horz" lIns="91440" tIns="45720" rIns="91440" bIns="45720" rtlCol="0" anchor="ctr"/>
          <a:lstStyle>
            <a:lvl1pPr>
              <a:defRPr/>
            </a:lvl1pPr>
          </a:lstStyle>
          <a:p>
            <a:pPr marL="0" marR="0" indent="0" defTabSz="914400" rtl="0" latinLnBrk="0">
              <a:lnSpc>
                <a:spcPct val="100000"/>
              </a:lnSpc>
              <a:buClrTx/>
              <a:buSzTx/>
              <a:buFontTx/>
              <a:buNone/>
              <a:defRPr/>
            </a:pPr>
            <a:endParaRPr kumimoji="0" lang="zh-CN" altLang="en-US" b="0" i="0" kern="1200" cap="none" spc="0" normalizeH="0" baseline="0" noProof="0">
              <a:latin typeface="+mn-lt"/>
              <a:ea typeface="+mn-ea"/>
              <a:cs typeface="+mn-cs"/>
            </a:endParaRPr>
          </a:p>
        </p:txBody>
      </p:sp>
      <p:sp>
        <p:nvSpPr>
          <p:cNvPr id="9" name="灯片编号占位符 5"/>
          <p:cNvSpPr>
            <a:spLocks noGrp="1"/>
          </p:cNvSpPr>
          <p:nvPr>
            <p:ph type="sldNum" sz="quarter" idx="14"/>
          </p:nvPr>
        </p:nvSpPr>
        <p:spPr>
          <a:xfrm>
            <a:off x="6553200" y="6356350"/>
            <a:ext cx="2133600" cy="365125"/>
          </a:xfrm>
          <a:prstGeom prst="rect">
            <a:avLst/>
          </a:prstGeom>
        </p:spPr>
        <p:txBody>
          <a:bodyPr vert="horz" wrap="square" lIns="91440" tIns="45720" rIns="91440" bIns="45720" numCol="1" rtlCol="0" anchor="ctr" anchorCtr="0" compatLnSpc="1"/>
          <a:lstStyle/>
          <a:p>
            <a:fld id="{9A0DB2DC-4C9A-4742-B13C-FB6460FD3503}" type="slidenum">
              <a:rPr lang="zh-CN" altLang="en-US" dirty="0">
                <a:solidFill>
                  <a:srgbClr val="898989"/>
                </a:solidFill>
                <a:latin typeface="Calibri" panose="020F0502020204030204" pitchFamily="34" charset="0"/>
              </a:rPr>
            </a:fld>
            <a:endParaRPr lang="zh-CN" altLang="en-US" dirty="0">
              <a:solidFill>
                <a:srgbClr val="898989"/>
              </a:solidFill>
              <a:latin typeface="Calibri" panose="020F0502020204030204" pitchFamily="34" charset="0"/>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itleOnly" preserve="1">
  <p:cSld name="仅标题">
    <p:bg>
      <p:bgPr>
        <a:blipFill rotWithShape="0">
          <a:blip r:embed="rId2" cstate="prin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7"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defRPr/>
            </a:lvl1pPr>
          </a:lstStyle>
          <a:p>
            <a:pPr marL="0" marR="0" indent="0" defTabSz="914400" rtl="0" latinLnBrk="0">
              <a:lnSpc>
                <a:spcPct val="100000"/>
              </a:lnSpc>
              <a:buClrTx/>
              <a:buSzTx/>
              <a:buFontTx/>
              <a:buNone/>
              <a:defRPr/>
            </a:pPr>
            <a:endParaRPr kumimoji="0" lang="zh-CN" altLang="en-US" b="0" i="0" kern="1200" cap="none" spc="0" normalizeH="0" baseline="0" noProof="0">
              <a:latin typeface="+mn-lt"/>
              <a:ea typeface="+mn-ea"/>
              <a:cs typeface="+mn-cs"/>
            </a:endParaRPr>
          </a:p>
        </p:txBody>
      </p:sp>
      <p:sp>
        <p:nvSpPr>
          <p:cNvPr id="8"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defRPr/>
            </a:lvl1pPr>
          </a:lstStyle>
          <a:p>
            <a:pPr marL="0" marR="0" indent="0" defTabSz="914400" rtl="0" latinLnBrk="0">
              <a:lnSpc>
                <a:spcPct val="100000"/>
              </a:lnSpc>
              <a:buClrTx/>
              <a:buSzTx/>
              <a:buFontTx/>
              <a:buNone/>
              <a:defRPr/>
            </a:pPr>
            <a:endParaRPr kumimoji="0" lang="zh-CN" altLang="en-US" b="0" i="0" kern="1200" cap="none" spc="0" normalizeH="0" baseline="0" noProof="0">
              <a:latin typeface="+mn-lt"/>
              <a:ea typeface="+mn-ea"/>
              <a:cs typeface="+mn-cs"/>
            </a:endParaRPr>
          </a:p>
        </p:txBody>
      </p:sp>
      <p:sp>
        <p:nvSpPr>
          <p:cNvPr id="9" name="灯片编号占位符 5"/>
          <p:cNvSpPr>
            <a:spLocks noGrp="1"/>
          </p:cNvSpPr>
          <p:nvPr>
            <p:ph type="sldNum" sz="quarter" idx="4"/>
          </p:nvPr>
        </p:nvSpPr>
        <p:spPr>
          <a:xfrm>
            <a:off x="6553200" y="6356350"/>
            <a:ext cx="2133600" cy="365125"/>
          </a:xfrm>
          <a:prstGeom prst="rect">
            <a:avLst/>
          </a:prstGeom>
        </p:spPr>
        <p:txBody>
          <a:bodyPr vert="horz" wrap="square" lIns="91440" tIns="45720" rIns="91440" bIns="45720" numCol="1" rtlCol="0" anchor="ctr" anchorCtr="0" compatLnSpc="1"/>
          <a:lstStyle/>
          <a:p>
            <a:fld id="{9A0DB2DC-4C9A-4742-B13C-FB6460FD3503}" type="slidenum">
              <a:rPr lang="zh-CN" altLang="en-US" dirty="0">
                <a:solidFill>
                  <a:srgbClr val="898989"/>
                </a:solidFill>
                <a:latin typeface="Calibri" panose="020F0502020204030204" pitchFamily="34" charset="0"/>
              </a:rPr>
            </a:fld>
            <a:endParaRPr lang="zh-CN" altLang="en-US" dirty="0">
              <a:solidFill>
                <a:srgbClr val="898989"/>
              </a:solidFill>
              <a:latin typeface="Calibri" panose="020F0502020204030204" pitchFamily="34" charset="0"/>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blank" preserve="1">
  <p:cSld name="空白">
    <p:bg>
      <p:bgPr>
        <a:blipFill rotWithShape="0">
          <a:blip r:embed="rId2" cstate="print"/>
          <a:stretch>
            <a:fillRect/>
          </a:stretch>
        </a:blipFill>
        <a:effectLst/>
      </p:bgPr>
    </p:bg>
    <p:spTree>
      <p:nvGrpSpPr>
        <p:cNvPr id="1" name=""/>
        <p:cNvGrpSpPr/>
        <p:nvPr/>
      </p:nvGrpSpPr>
      <p:grpSpPr>
        <a:xfrm>
          <a:off x="0" y="0"/>
          <a:ext cx="0" cy="0"/>
          <a:chOff x="0" y="0"/>
          <a:chExt cx="0" cy="0"/>
        </a:xfrm>
      </p:grpSpPr>
      <p:sp>
        <p:nvSpPr>
          <p:cNvPr id="7"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defRPr/>
            </a:lvl1pPr>
          </a:lstStyle>
          <a:p>
            <a:pPr marL="0" marR="0" indent="0" defTabSz="914400" rtl="0" latinLnBrk="0">
              <a:lnSpc>
                <a:spcPct val="100000"/>
              </a:lnSpc>
              <a:buClrTx/>
              <a:buSzTx/>
              <a:buFontTx/>
              <a:buNone/>
              <a:defRPr/>
            </a:pPr>
            <a:endParaRPr kumimoji="0" lang="zh-CN" altLang="en-US" b="0" i="0" kern="1200" cap="none" spc="0" normalizeH="0" baseline="0" noProof="0">
              <a:latin typeface="+mn-lt"/>
              <a:ea typeface="+mn-ea"/>
              <a:cs typeface="+mn-cs"/>
            </a:endParaRPr>
          </a:p>
        </p:txBody>
      </p:sp>
      <p:sp>
        <p:nvSpPr>
          <p:cNvPr id="8"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defRPr/>
            </a:lvl1pPr>
          </a:lstStyle>
          <a:p>
            <a:pPr marL="0" marR="0" indent="0" defTabSz="914400" rtl="0" latinLnBrk="0">
              <a:lnSpc>
                <a:spcPct val="100000"/>
              </a:lnSpc>
              <a:buClrTx/>
              <a:buSzTx/>
              <a:buFontTx/>
              <a:buNone/>
              <a:defRPr/>
            </a:pPr>
            <a:endParaRPr kumimoji="0" lang="zh-CN" altLang="en-US" b="0" i="0" kern="1200" cap="none" spc="0" normalizeH="0" baseline="0" noProof="0">
              <a:latin typeface="+mn-lt"/>
              <a:ea typeface="+mn-ea"/>
              <a:cs typeface="+mn-cs"/>
            </a:endParaRPr>
          </a:p>
        </p:txBody>
      </p:sp>
      <p:sp>
        <p:nvSpPr>
          <p:cNvPr id="9" name="灯片编号占位符 5"/>
          <p:cNvSpPr>
            <a:spLocks noGrp="1"/>
          </p:cNvSpPr>
          <p:nvPr>
            <p:ph type="sldNum" sz="quarter" idx="4"/>
          </p:nvPr>
        </p:nvSpPr>
        <p:spPr>
          <a:xfrm>
            <a:off x="6553200" y="6356350"/>
            <a:ext cx="2133600" cy="365125"/>
          </a:xfrm>
          <a:prstGeom prst="rect">
            <a:avLst/>
          </a:prstGeom>
        </p:spPr>
        <p:txBody>
          <a:bodyPr vert="horz" wrap="square" lIns="91440" tIns="45720" rIns="91440" bIns="45720" numCol="1" rtlCol="0" anchor="ctr" anchorCtr="0" compatLnSpc="1"/>
          <a:lstStyle/>
          <a:p>
            <a:fld id="{9A0DB2DC-4C9A-4742-B13C-FB6460FD3503}" type="slidenum">
              <a:rPr lang="zh-CN" altLang="en-US" dirty="0">
                <a:solidFill>
                  <a:srgbClr val="898989"/>
                </a:solidFill>
                <a:latin typeface="Calibri" panose="020F0502020204030204" pitchFamily="34" charset="0"/>
              </a:rPr>
            </a:fld>
            <a:endParaRPr lang="zh-CN" altLang="en-US" dirty="0">
              <a:solidFill>
                <a:srgbClr val="898989"/>
              </a:solidFill>
              <a:latin typeface="Calibri" panose="020F0502020204030204" pitchFamily="34" charset="0"/>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objTx" preserve="1">
  <p:cSld name="内容与标题">
    <p:bg>
      <p:bgPr>
        <a:blipFill rotWithShape="0">
          <a:blip r:embed="rId2" cstate="prin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7" name="日期占位符 3"/>
          <p:cNvSpPr>
            <a:spLocks noGrp="1"/>
          </p:cNvSpPr>
          <p:nvPr>
            <p:ph type="dt" sz="half" idx="12"/>
          </p:nvPr>
        </p:nvSpPr>
        <p:spPr>
          <a:xfrm>
            <a:off x="457200" y="6356350"/>
            <a:ext cx="2133600" cy="365125"/>
          </a:xfrm>
          <a:prstGeom prst="rect">
            <a:avLst/>
          </a:prstGeom>
        </p:spPr>
        <p:txBody>
          <a:bodyPr vert="horz" lIns="91440" tIns="45720" rIns="91440" bIns="45720" rtlCol="0" anchor="ctr"/>
          <a:lstStyle>
            <a:lvl1pPr>
              <a:defRPr/>
            </a:lvl1pPr>
          </a:lstStyle>
          <a:p>
            <a:pPr marL="0" marR="0" indent="0" defTabSz="914400" rtl="0" latinLnBrk="0">
              <a:lnSpc>
                <a:spcPct val="100000"/>
              </a:lnSpc>
              <a:buClrTx/>
              <a:buSzTx/>
              <a:buFontTx/>
              <a:buNone/>
              <a:defRPr/>
            </a:pPr>
            <a:endParaRPr kumimoji="0" lang="zh-CN" altLang="en-US" b="0" i="0" kern="1200" cap="none" spc="0" normalizeH="0" baseline="0" noProof="0">
              <a:latin typeface="+mn-lt"/>
              <a:ea typeface="+mn-ea"/>
              <a:cs typeface="+mn-cs"/>
            </a:endParaRPr>
          </a:p>
        </p:txBody>
      </p:sp>
      <p:sp>
        <p:nvSpPr>
          <p:cNvPr id="8"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defRPr/>
            </a:lvl1pPr>
          </a:lstStyle>
          <a:p>
            <a:pPr marL="0" marR="0" indent="0" defTabSz="914400" rtl="0" latinLnBrk="0">
              <a:lnSpc>
                <a:spcPct val="100000"/>
              </a:lnSpc>
              <a:buClrTx/>
              <a:buSzTx/>
              <a:buFontTx/>
              <a:buNone/>
              <a:defRPr/>
            </a:pPr>
            <a:endParaRPr kumimoji="0" lang="zh-CN" altLang="en-US" b="0" i="0" kern="1200" cap="none" spc="0" normalizeH="0" baseline="0" noProof="0">
              <a:latin typeface="+mn-lt"/>
              <a:ea typeface="+mn-ea"/>
              <a:cs typeface="+mn-cs"/>
            </a:endParaRPr>
          </a:p>
        </p:txBody>
      </p:sp>
      <p:sp>
        <p:nvSpPr>
          <p:cNvPr id="9" name="灯片编号占位符 5"/>
          <p:cNvSpPr>
            <a:spLocks noGrp="1"/>
          </p:cNvSpPr>
          <p:nvPr>
            <p:ph type="sldNum" sz="quarter" idx="4"/>
          </p:nvPr>
        </p:nvSpPr>
        <p:spPr>
          <a:xfrm>
            <a:off x="6553200" y="6356350"/>
            <a:ext cx="2133600" cy="365125"/>
          </a:xfrm>
          <a:prstGeom prst="rect">
            <a:avLst/>
          </a:prstGeom>
        </p:spPr>
        <p:txBody>
          <a:bodyPr vert="horz" wrap="square" lIns="91440" tIns="45720" rIns="91440" bIns="45720" numCol="1" rtlCol="0" anchor="ctr" anchorCtr="0" compatLnSpc="1"/>
          <a:lstStyle/>
          <a:p>
            <a:fld id="{9A0DB2DC-4C9A-4742-B13C-FB6460FD3503}" type="slidenum">
              <a:rPr lang="zh-CN" altLang="en-US" dirty="0">
                <a:solidFill>
                  <a:srgbClr val="898989"/>
                </a:solidFill>
                <a:latin typeface="Calibri" panose="020F0502020204030204" pitchFamily="34" charset="0"/>
              </a:rPr>
            </a:fld>
            <a:endParaRPr lang="zh-CN" altLang="en-US" dirty="0">
              <a:solidFill>
                <a:srgbClr val="898989"/>
              </a:solidFill>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lstStyle/>
          <a:p>
            <a:pPr lvl="0" algn="r" eaLnBrk="1" hangingPunct="1"/>
            <a:fld id="{9A0DB2DC-4C9A-4742-B13C-FB6460FD3503}" type="slidenum">
              <a:rPr lang="zh-CN" altLang="en-US" sz="1200" dirty="0">
                <a:solidFill>
                  <a:srgbClr val="898989"/>
                </a:solidFill>
                <a:latin typeface="Calibri" panose="020F0502020204030204" pitchFamily="34" charset="0"/>
              </a:rPr>
            </a:fld>
            <a:endParaRPr lang="zh-CN" altLang="en-US" sz="1200" dirty="0">
              <a:solidFill>
                <a:srgbClr val="898989"/>
              </a:solidFill>
              <a:latin typeface="Calibri" panose="020F0502020204030204" pitchFamily="34" charset="0"/>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picTx" preserve="1">
  <p:cSld name="图片与标题">
    <p:bg>
      <p:bgPr>
        <a:blipFill rotWithShape="0">
          <a:blip r:embed="rId2" cstate="prin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zh-CN" altLang="en-US" sz="3200" b="0" i="0" u="none" strike="noStrike" kern="120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7" name="日期占位符 3"/>
          <p:cNvSpPr>
            <a:spLocks noGrp="1"/>
          </p:cNvSpPr>
          <p:nvPr>
            <p:ph type="dt" sz="half" idx="12"/>
          </p:nvPr>
        </p:nvSpPr>
        <p:spPr>
          <a:xfrm>
            <a:off x="457200" y="6356350"/>
            <a:ext cx="2133600" cy="365125"/>
          </a:xfrm>
          <a:prstGeom prst="rect">
            <a:avLst/>
          </a:prstGeom>
        </p:spPr>
        <p:txBody>
          <a:bodyPr vert="horz" lIns="91440" tIns="45720" rIns="91440" bIns="45720" rtlCol="0" anchor="ctr"/>
          <a:lstStyle>
            <a:lvl1pPr>
              <a:defRPr/>
            </a:lvl1pPr>
          </a:lstStyle>
          <a:p>
            <a:pPr marL="0" marR="0" indent="0" defTabSz="914400" rtl="0" latinLnBrk="0">
              <a:lnSpc>
                <a:spcPct val="100000"/>
              </a:lnSpc>
              <a:buClrTx/>
              <a:buSzTx/>
              <a:buFontTx/>
              <a:buNone/>
              <a:defRPr/>
            </a:pPr>
            <a:endParaRPr kumimoji="0" lang="zh-CN" altLang="en-US" b="0" i="0" kern="1200" cap="none" spc="0" normalizeH="0" baseline="0" noProof="0">
              <a:latin typeface="+mn-lt"/>
              <a:ea typeface="+mn-ea"/>
              <a:cs typeface="+mn-cs"/>
            </a:endParaRPr>
          </a:p>
        </p:txBody>
      </p:sp>
      <p:sp>
        <p:nvSpPr>
          <p:cNvPr id="8"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defRPr/>
            </a:lvl1pPr>
          </a:lstStyle>
          <a:p>
            <a:pPr marL="0" marR="0" indent="0" defTabSz="914400" rtl="0" latinLnBrk="0">
              <a:lnSpc>
                <a:spcPct val="100000"/>
              </a:lnSpc>
              <a:buClrTx/>
              <a:buSzTx/>
              <a:buFontTx/>
              <a:buNone/>
              <a:defRPr/>
            </a:pPr>
            <a:endParaRPr kumimoji="0" lang="zh-CN" altLang="en-US" b="0" i="0" kern="1200" cap="none" spc="0" normalizeH="0" baseline="0" noProof="0">
              <a:latin typeface="+mn-lt"/>
              <a:ea typeface="+mn-ea"/>
              <a:cs typeface="+mn-cs"/>
            </a:endParaRPr>
          </a:p>
        </p:txBody>
      </p:sp>
      <p:sp>
        <p:nvSpPr>
          <p:cNvPr id="9" name="灯片编号占位符 5"/>
          <p:cNvSpPr>
            <a:spLocks noGrp="1"/>
          </p:cNvSpPr>
          <p:nvPr>
            <p:ph type="sldNum" sz="quarter" idx="4"/>
          </p:nvPr>
        </p:nvSpPr>
        <p:spPr>
          <a:xfrm>
            <a:off x="6553200" y="6356350"/>
            <a:ext cx="2133600" cy="365125"/>
          </a:xfrm>
          <a:prstGeom prst="rect">
            <a:avLst/>
          </a:prstGeom>
        </p:spPr>
        <p:txBody>
          <a:bodyPr vert="horz" wrap="square" lIns="91440" tIns="45720" rIns="91440" bIns="45720" numCol="1" rtlCol="0" anchor="ctr" anchorCtr="0" compatLnSpc="1"/>
          <a:lstStyle/>
          <a:p>
            <a:fld id="{9A0DB2DC-4C9A-4742-B13C-FB6460FD3503}" type="slidenum">
              <a:rPr lang="zh-CN" altLang="en-US" dirty="0">
                <a:solidFill>
                  <a:srgbClr val="898989"/>
                </a:solidFill>
                <a:latin typeface="Calibri" panose="020F0502020204030204" pitchFamily="34" charset="0"/>
              </a:rPr>
            </a:fld>
            <a:endParaRPr lang="zh-CN" altLang="en-US" dirty="0">
              <a:solidFill>
                <a:srgbClr val="898989"/>
              </a:solidFill>
              <a:latin typeface="Calibri" panose="020F0502020204030204" pitchFamily="34" charset="0"/>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vertTx" preserve="1">
  <p:cSld name="标题和竖排文字">
    <p:bg>
      <p:bgPr>
        <a:blipFill rotWithShape="0">
          <a:blip r:embed="rId2" cstate="prin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defRPr/>
            </a:lvl1pPr>
          </a:lstStyle>
          <a:p>
            <a:pPr marL="0" marR="0" indent="0" defTabSz="914400" rtl="0" latinLnBrk="0">
              <a:lnSpc>
                <a:spcPct val="100000"/>
              </a:lnSpc>
              <a:buClrTx/>
              <a:buSzTx/>
              <a:buFontTx/>
              <a:buNone/>
              <a:defRPr/>
            </a:pPr>
            <a:endParaRPr kumimoji="0" lang="zh-CN" altLang="en-US" b="0" i="0" kern="1200" cap="none" spc="0" normalizeH="0" baseline="0" noProof="0">
              <a:latin typeface="+mn-lt"/>
              <a:ea typeface="+mn-ea"/>
              <a:cs typeface="+mn-cs"/>
            </a:endParaRPr>
          </a:p>
        </p:txBody>
      </p:sp>
      <p:sp>
        <p:nvSpPr>
          <p:cNvPr id="8"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defRPr/>
            </a:lvl1pPr>
          </a:lstStyle>
          <a:p>
            <a:pPr marL="0" marR="0" indent="0" defTabSz="914400" rtl="0" latinLnBrk="0">
              <a:lnSpc>
                <a:spcPct val="100000"/>
              </a:lnSpc>
              <a:buClrTx/>
              <a:buSzTx/>
              <a:buFontTx/>
              <a:buNone/>
              <a:defRPr/>
            </a:pPr>
            <a:endParaRPr kumimoji="0" lang="zh-CN" altLang="en-US" b="0" i="0" kern="1200" cap="none" spc="0" normalizeH="0" baseline="0" noProof="0">
              <a:latin typeface="+mn-lt"/>
              <a:ea typeface="+mn-ea"/>
              <a:cs typeface="+mn-cs"/>
            </a:endParaRPr>
          </a:p>
        </p:txBody>
      </p:sp>
      <p:sp>
        <p:nvSpPr>
          <p:cNvPr id="9" name="灯片编号占位符 5"/>
          <p:cNvSpPr>
            <a:spLocks noGrp="1"/>
          </p:cNvSpPr>
          <p:nvPr>
            <p:ph type="sldNum" sz="quarter" idx="4"/>
          </p:nvPr>
        </p:nvSpPr>
        <p:spPr>
          <a:xfrm>
            <a:off x="6553200" y="6356350"/>
            <a:ext cx="2133600" cy="365125"/>
          </a:xfrm>
          <a:prstGeom prst="rect">
            <a:avLst/>
          </a:prstGeom>
        </p:spPr>
        <p:txBody>
          <a:bodyPr vert="horz" wrap="square" lIns="91440" tIns="45720" rIns="91440" bIns="45720" numCol="1" rtlCol="0" anchor="ctr" anchorCtr="0" compatLnSpc="1"/>
          <a:lstStyle/>
          <a:p>
            <a:fld id="{9A0DB2DC-4C9A-4742-B13C-FB6460FD3503}" type="slidenum">
              <a:rPr lang="zh-CN" altLang="en-US" dirty="0">
                <a:solidFill>
                  <a:srgbClr val="898989"/>
                </a:solidFill>
                <a:latin typeface="Calibri" panose="020F0502020204030204" pitchFamily="34" charset="0"/>
              </a:rPr>
            </a:fld>
            <a:endParaRPr lang="zh-CN" altLang="en-US" dirty="0">
              <a:solidFill>
                <a:srgbClr val="898989"/>
              </a:solidFill>
              <a:latin typeface="Calibri" panose="020F0502020204030204" pitchFamily="34" charset="0"/>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defRPr/>
            </a:lvl1pPr>
          </a:lstStyle>
          <a:p>
            <a:pPr marL="0" marR="0" indent="0" defTabSz="914400" rtl="0" latinLnBrk="0">
              <a:lnSpc>
                <a:spcPct val="100000"/>
              </a:lnSpc>
              <a:buClrTx/>
              <a:buSzTx/>
              <a:buFontTx/>
              <a:buNone/>
              <a:defRPr/>
            </a:pPr>
            <a:endParaRPr kumimoji="0" lang="zh-CN" altLang="en-US" b="0" i="0" kern="1200" cap="none" spc="0" normalizeH="0" baseline="0" noProof="0">
              <a:latin typeface="+mn-lt"/>
              <a:ea typeface="+mn-ea"/>
              <a:cs typeface="+mn-cs"/>
            </a:endParaRPr>
          </a:p>
        </p:txBody>
      </p:sp>
      <p:sp>
        <p:nvSpPr>
          <p:cNvPr id="8"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defRPr/>
            </a:lvl1pPr>
          </a:lstStyle>
          <a:p>
            <a:pPr marL="0" marR="0" indent="0" defTabSz="914400" rtl="0" latinLnBrk="0">
              <a:lnSpc>
                <a:spcPct val="100000"/>
              </a:lnSpc>
              <a:buClrTx/>
              <a:buSzTx/>
              <a:buFontTx/>
              <a:buNone/>
              <a:defRPr/>
            </a:pPr>
            <a:endParaRPr kumimoji="0" lang="zh-CN" altLang="en-US" b="0" i="0" kern="1200" cap="none" spc="0" normalizeH="0" baseline="0" noProof="0">
              <a:latin typeface="+mn-lt"/>
              <a:ea typeface="+mn-ea"/>
              <a:cs typeface="+mn-cs"/>
            </a:endParaRPr>
          </a:p>
        </p:txBody>
      </p:sp>
      <p:sp>
        <p:nvSpPr>
          <p:cNvPr id="9" name="灯片编号占位符 5"/>
          <p:cNvSpPr>
            <a:spLocks noGrp="1"/>
          </p:cNvSpPr>
          <p:nvPr>
            <p:ph type="sldNum" sz="quarter" idx="4"/>
          </p:nvPr>
        </p:nvSpPr>
        <p:spPr>
          <a:xfrm>
            <a:off x="6553200" y="6356350"/>
            <a:ext cx="2133600" cy="365125"/>
          </a:xfrm>
          <a:prstGeom prst="rect">
            <a:avLst/>
          </a:prstGeom>
        </p:spPr>
        <p:txBody>
          <a:bodyPr vert="horz" wrap="square" lIns="91440" tIns="45720" rIns="91440" bIns="45720" numCol="1" rtlCol="0" anchor="ctr" anchorCtr="0" compatLnSpc="1"/>
          <a:lstStyle/>
          <a:p>
            <a:fld id="{9A0DB2DC-4C9A-4742-B13C-FB6460FD3503}" type="slidenum">
              <a:rPr lang="zh-CN" altLang="en-US" dirty="0">
                <a:solidFill>
                  <a:srgbClr val="898989"/>
                </a:solidFill>
                <a:latin typeface="Calibri" panose="020F0502020204030204" pitchFamily="34" charset="0"/>
              </a:rPr>
            </a:fld>
            <a:endParaRPr lang="zh-CN" altLang="en-US" dirty="0">
              <a:solidFill>
                <a:srgbClr val="898989"/>
              </a:solidFill>
              <a:latin typeface="Calibri" panose="020F0502020204030204" pitchFamily="34" charset="0"/>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obj" preserve="1">
  <p:cSld name="标题和内容">
    <p:bg>
      <p:bgPr>
        <a:blipFill rotWithShape="0">
          <a:blip r:embed="rId2" cstate="prin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600200"/>
            <a:ext cx="8229600"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defRPr/>
            </a:lvl1pPr>
          </a:lstStyle>
          <a:p>
            <a:pPr marL="0" marR="0" indent="0" defTabSz="914400" rtl="0" latinLnBrk="0">
              <a:lnSpc>
                <a:spcPct val="100000"/>
              </a:lnSpc>
              <a:buClrTx/>
              <a:buSzTx/>
              <a:buFontTx/>
              <a:buNone/>
              <a:defRPr/>
            </a:pPr>
            <a:endParaRPr kumimoji="0" lang="zh-CN" altLang="en-US" b="0" i="0" kern="1200" cap="none" spc="0" normalizeH="0" baseline="0" noProof="0">
              <a:latin typeface="+mn-lt"/>
              <a:ea typeface="+mn-ea"/>
              <a:cs typeface="+mn-cs"/>
            </a:endParaRPr>
          </a:p>
        </p:txBody>
      </p:sp>
      <p:sp>
        <p:nvSpPr>
          <p:cNvPr id="8"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defRPr/>
            </a:lvl1pPr>
          </a:lstStyle>
          <a:p>
            <a:pPr marL="0" marR="0" indent="0" defTabSz="914400" rtl="0" latinLnBrk="0">
              <a:lnSpc>
                <a:spcPct val="100000"/>
              </a:lnSpc>
              <a:buClrTx/>
              <a:buSzTx/>
              <a:buFontTx/>
              <a:buNone/>
              <a:defRPr/>
            </a:pPr>
            <a:endParaRPr kumimoji="0" lang="zh-CN" altLang="en-US" b="0" i="0" kern="1200" cap="none" spc="0" normalizeH="0" baseline="0" noProof="0">
              <a:latin typeface="+mn-lt"/>
              <a:ea typeface="+mn-ea"/>
              <a:cs typeface="+mn-cs"/>
            </a:endParaRPr>
          </a:p>
        </p:txBody>
      </p:sp>
      <p:sp>
        <p:nvSpPr>
          <p:cNvPr id="9" name="灯片编号占位符 5"/>
          <p:cNvSpPr>
            <a:spLocks noGrp="1"/>
          </p:cNvSpPr>
          <p:nvPr>
            <p:ph type="sldNum" sz="quarter" idx="4"/>
          </p:nvPr>
        </p:nvSpPr>
        <p:spPr>
          <a:xfrm>
            <a:off x="6553200" y="6356350"/>
            <a:ext cx="2133600" cy="365125"/>
          </a:xfrm>
          <a:prstGeom prst="rect">
            <a:avLst/>
          </a:prstGeom>
        </p:spPr>
        <p:txBody>
          <a:bodyPr vert="horz" wrap="square" lIns="91440" tIns="45720" rIns="91440" bIns="45720" numCol="1" rtlCol="0" anchor="ctr" anchorCtr="0" compatLnSpc="1"/>
          <a:lstStyle/>
          <a:p>
            <a:fld id="{9A0DB2DC-4C9A-4742-B13C-FB6460FD3503}" type="slidenum">
              <a:rPr lang="zh-CN" altLang="en-US" dirty="0">
                <a:solidFill>
                  <a:srgbClr val="898989"/>
                </a:solidFill>
                <a:latin typeface="Calibri" panose="020F0502020204030204" pitchFamily="34" charset="0"/>
              </a:rPr>
            </a:fld>
            <a:endParaRPr lang="zh-CN" altLang="en-US" dirty="0">
              <a:solidFill>
                <a:srgbClr val="898989"/>
              </a:solidFill>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7" name="灯片编号占位符 6"/>
          <p:cNvSpPr>
            <a:spLocks noGrp="1"/>
          </p:cNvSpPr>
          <p:nvPr>
            <p:ph type="sldNum" sz="quarter" idx="12"/>
          </p:nvPr>
        </p:nvSpPr>
        <p:spPr/>
        <p:txBody>
          <a:bodyPr/>
          <a:lstStyle/>
          <a:p>
            <a:pPr lvl="0" algn="r" eaLnBrk="1" hangingPunct="1"/>
            <a:fld id="{9A0DB2DC-4C9A-4742-B13C-FB6460FD3503}" type="slidenum">
              <a:rPr lang="zh-CN" altLang="en-US" sz="1200" dirty="0">
                <a:solidFill>
                  <a:srgbClr val="898989"/>
                </a:solidFill>
                <a:latin typeface="Calibri" panose="020F0502020204030204" pitchFamily="34" charset="0"/>
              </a:rPr>
            </a:fld>
            <a:endParaRPr lang="zh-CN" altLang="en-US" sz="1200" dirty="0">
              <a:solidFill>
                <a:srgbClr val="898989"/>
              </a:solidFill>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9" name="灯片编号占位符 8"/>
          <p:cNvSpPr>
            <a:spLocks noGrp="1"/>
          </p:cNvSpPr>
          <p:nvPr>
            <p:ph type="sldNum" sz="quarter" idx="12"/>
          </p:nvPr>
        </p:nvSpPr>
        <p:spPr/>
        <p:txBody>
          <a:bodyPr/>
          <a:lstStyle/>
          <a:p>
            <a:pPr lvl="0" algn="r" eaLnBrk="1" hangingPunct="1"/>
            <a:fld id="{9A0DB2DC-4C9A-4742-B13C-FB6460FD3503}" type="slidenum">
              <a:rPr lang="zh-CN" altLang="en-US" sz="1200" dirty="0">
                <a:solidFill>
                  <a:srgbClr val="898989"/>
                </a:solidFill>
                <a:latin typeface="Calibri" panose="020F0502020204030204" pitchFamily="34" charset="0"/>
              </a:rPr>
            </a:fld>
            <a:endParaRPr lang="zh-CN" altLang="en-US" sz="1200" dirty="0">
              <a:solidFill>
                <a:srgbClr val="898989"/>
              </a:solidFill>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灯片编号占位符 4"/>
          <p:cNvSpPr>
            <a:spLocks noGrp="1"/>
          </p:cNvSpPr>
          <p:nvPr>
            <p:ph type="sldNum" sz="quarter" idx="12"/>
          </p:nvPr>
        </p:nvSpPr>
        <p:spPr/>
        <p:txBody>
          <a:bodyPr/>
          <a:lstStyle/>
          <a:p>
            <a:pPr lvl="0" algn="r" eaLnBrk="1" hangingPunct="1"/>
            <a:fld id="{9A0DB2DC-4C9A-4742-B13C-FB6460FD3503}" type="slidenum">
              <a:rPr lang="zh-CN" altLang="en-US" sz="1200" dirty="0">
                <a:solidFill>
                  <a:srgbClr val="898989"/>
                </a:solidFill>
                <a:latin typeface="Calibri" panose="020F0502020204030204" pitchFamily="34" charset="0"/>
              </a:rPr>
            </a:fld>
            <a:endParaRPr lang="zh-CN" altLang="en-US" sz="1200" dirty="0">
              <a:solidFill>
                <a:srgbClr val="898989"/>
              </a:solidFill>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4" name="灯片编号占位符 3"/>
          <p:cNvSpPr>
            <a:spLocks noGrp="1"/>
          </p:cNvSpPr>
          <p:nvPr>
            <p:ph type="sldNum" sz="quarter" idx="12"/>
          </p:nvPr>
        </p:nvSpPr>
        <p:spPr/>
        <p:txBody>
          <a:bodyPr/>
          <a:lstStyle/>
          <a:p>
            <a:pPr lvl="0" algn="r" eaLnBrk="1" hangingPunct="1"/>
            <a:fld id="{9A0DB2DC-4C9A-4742-B13C-FB6460FD3503}" type="slidenum">
              <a:rPr lang="zh-CN" altLang="en-US" sz="1200" dirty="0">
                <a:solidFill>
                  <a:srgbClr val="898989"/>
                </a:solidFill>
                <a:latin typeface="Calibri" panose="020F0502020204030204" pitchFamily="34" charset="0"/>
              </a:rPr>
            </a:fld>
            <a:endParaRPr lang="zh-CN" altLang="en-US" sz="1200" dirty="0">
              <a:solidFill>
                <a:srgbClr val="898989"/>
              </a:solidFill>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7" name="灯片编号占位符 6"/>
          <p:cNvSpPr>
            <a:spLocks noGrp="1"/>
          </p:cNvSpPr>
          <p:nvPr>
            <p:ph type="sldNum" sz="quarter" idx="12"/>
          </p:nvPr>
        </p:nvSpPr>
        <p:spPr/>
        <p:txBody>
          <a:bodyPr/>
          <a:lstStyle/>
          <a:p>
            <a:pPr lvl="0" algn="r" eaLnBrk="1" hangingPunct="1"/>
            <a:fld id="{9A0DB2DC-4C9A-4742-B13C-FB6460FD3503}" type="slidenum">
              <a:rPr lang="zh-CN" altLang="en-US" sz="1200" dirty="0">
                <a:solidFill>
                  <a:srgbClr val="898989"/>
                </a:solidFill>
                <a:latin typeface="Calibri" panose="020F0502020204030204" pitchFamily="34" charset="0"/>
              </a:rPr>
            </a:fld>
            <a:endParaRPr lang="zh-CN" altLang="en-US" sz="1200" dirty="0">
              <a:solidFill>
                <a:srgbClr val="898989"/>
              </a:solidFill>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zh-CN" altLang="en-US" sz="3200" b="0" i="0" u="none" strike="noStrike" kern="120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7" name="灯片编号占位符 6"/>
          <p:cNvSpPr>
            <a:spLocks noGrp="1"/>
          </p:cNvSpPr>
          <p:nvPr>
            <p:ph type="sldNum" sz="quarter" idx="12"/>
          </p:nvPr>
        </p:nvSpPr>
        <p:spPr/>
        <p:txBody>
          <a:bodyPr/>
          <a:lstStyle/>
          <a:p>
            <a:pPr lvl="0" algn="r" eaLnBrk="1" hangingPunct="1"/>
            <a:fld id="{9A0DB2DC-4C9A-4742-B13C-FB6460FD3503}" type="slidenum">
              <a:rPr lang="zh-CN" altLang="en-US" sz="1200" dirty="0">
                <a:solidFill>
                  <a:srgbClr val="898989"/>
                </a:solidFill>
                <a:latin typeface="Calibri" panose="020F0502020204030204" pitchFamily="34" charset="0"/>
              </a:rPr>
            </a:fld>
            <a:endParaRPr lang="zh-CN" altLang="en-US" sz="1200" dirty="0">
              <a:solidFill>
                <a:srgbClr val="898989"/>
              </a:solidFill>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3" Type="http://schemas.openxmlformats.org/officeDocument/2006/relationships/theme" Target="../theme/theme2.xml"/><Relationship Id="rId12" Type="http://schemas.openxmlformats.org/officeDocument/2006/relationships/image" Target="../media/image1.jpeg"/><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1.xml"/><Relationship Id="rId8" Type="http://schemas.openxmlformats.org/officeDocument/2006/relationships/slideLayout" Target="../slideLayouts/slideLayout30.xml"/><Relationship Id="rId7" Type="http://schemas.openxmlformats.org/officeDocument/2006/relationships/slideLayout" Target="../slideLayouts/slideLayout29.xml"/><Relationship Id="rId6" Type="http://schemas.openxmlformats.org/officeDocument/2006/relationships/slideLayout" Target="../slideLayouts/slideLayout28.xml"/><Relationship Id="rId5" Type="http://schemas.openxmlformats.org/officeDocument/2006/relationships/slideLayout" Target="../slideLayouts/slideLayout27.xml"/><Relationship Id="rId4" Type="http://schemas.openxmlformats.org/officeDocument/2006/relationships/slideLayout" Target="../slideLayouts/slideLayout26.xml"/><Relationship Id="rId3" Type="http://schemas.openxmlformats.org/officeDocument/2006/relationships/slideLayout" Target="../slideLayouts/slideLayout25.xml"/><Relationship Id="rId2" Type="http://schemas.openxmlformats.org/officeDocument/2006/relationships/slideLayout" Target="../slideLayouts/slideLayout24.xml"/><Relationship Id="rId13" Type="http://schemas.openxmlformats.org/officeDocument/2006/relationships/theme" Target="../theme/theme3.xml"/><Relationship Id="rId12" Type="http://schemas.openxmlformats.org/officeDocument/2006/relationships/image" Target="../media/image1.jpeg"/><Relationship Id="rId11" Type="http://schemas.openxmlformats.org/officeDocument/2006/relationships/slideLayout" Target="../slideLayouts/slideLayout33.xml"/><Relationship Id="rId10" Type="http://schemas.openxmlformats.org/officeDocument/2006/relationships/slideLayout" Target="../slideLayouts/slideLayout32.xml"/><Relationship Id="rId1" Type="http://schemas.openxmlformats.org/officeDocument/2006/relationships/slideLayout" Target="../slideLayouts/slideLayout2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标题占位符 1"/>
          <p:cNvSpPr>
            <a:spLocks noGrp="1"/>
          </p:cNvSpPr>
          <p:nvPr>
            <p:ph type="title"/>
          </p:nvPr>
        </p:nvSpPr>
        <p:spPr>
          <a:xfrm>
            <a:off x="457200" y="274638"/>
            <a:ext cx="8229600" cy="1143000"/>
          </a:xfrm>
          <a:prstGeom prst="rect">
            <a:avLst/>
          </a:prstGeom>
          <a:noFill/>
          <a:ln w="9525">
            <a:noFill/>
          </a:ln>
        </p:spPr>
        <p:txBody>
          <a:bodyPr anchor="ctr"/>
          <a:lstStyle/>
          <a:p>
            <a:pPr lvl="0"/>
            <a:r>
              <a:rPr lang="zh-CN" altLang="en-US" dirty="0"/>
              <a:t>单击此处编辑母版标题样式</a:t>
            </a:r>
            <a:endParaRPr lang="zh-CN" altLang="en-US" dirty="0"/>
          </a:p>
        </p:txBody>
      </p:sp>
      <p:sp>
        <p:nvSpPr>
          <p:cNvPr id="1027" name="文本占位符 2"/>
          <p:cNvSpPr>
            <a:spLocks noGrp="1"/>
          </p:cNvSpPr>
          <p:nvPr>
            <p:ph type="body" idx="1"/>
          </p:nvPr>
        </p:nvSpPr>
        <p:spPr>
          <a:xfrm>
            <a:off x="457200" y="1600200"/>
            <a:ext cx="8229600" cy="4525963"/>
          </a:xfrm>
          <a:prstGeom prst="rect">
            <a:avLst/>
          </a:prstGeom>
          <a:noFill/>
          <a:ln w="9525">
            <a:noFill/>
          </a:ln>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tx1">
                    <a:tint val="75000"/>
                  </a:schemeClr>
                </a:solidFill>
                <a:latin typeface="+mn-lt"/>
                <a:ea typeface="+mn-ea"/>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defRPr>
            </a:lvl1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lstStyle/>
          <a:p>
            <a:pPr lvl="0" algn="r" eaLnBrk="1" hangingPunct="1"/>
            <a:fld id="{9A0DB2DC-4C9A-4742-B13C-FB6460FD3503}" type="slidenum">
              <a:rPr lang="zh-CN" altLang="en-US" sz="1200" dirty="0">
                <a:solidFill>
                  <a:srgbClr val="898989"/>
                </a:solidFill>
                <a:latin typeface="Calibri" panose="020F0502020204030204" pitchFamily="34" charset="0"/>
              </a:rPr>
            </a:fld>
            <a:endParaRPr lang="zh-CN" altLang="en-US" sz="1200" dirty="0">
              <a:solidFill>
                <a:srgbClr val="898989"/>
              </a:solidFill>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rotWithShape="0">
          <a:blip r:embed="rId12" cstate="print"/>
          <a:stretch>
            <a:fillRect/>
          </a:stretch>
        </a:blipFill>
        <a:effectLst/>
      </p:bgPr>
    </p:bg>
    <p:spTree>
      <p:nvGrpSpPr>
        <p:cNvPr id="1" name=""/>
        <p:cNvGrpSpPr/>
        <p:nvPr/>
      </p:nvGrpSpPr>
      <p:grpSpPr>
        <a:xfrm>
          <a:off x="0" y="0"/>
          <a:ext cx="0" cy="0"/>
          <a:chOff x="0" y="0"/>
          <a:chExt cx="0" cy="0"/>
        </a:xfrm>
      </p:grpSpPr>
      <p:sp>
        <p:nvSpPr>
          <p:cNvPr id="2050" name="标题占位符 1"/>
          <p:cNvSpPr>
            <a:spLocks noGrp="1"/>
          </p:cNvSpPr>
          <p:nvPr>
            <p:ph type="title"/>
          </p:nvPr>
        </p:nvSpPr>
        <p:spPr>
          <a:xfrm>
            <a:off x="457200" y="274638"/>
            <a:ext cx="8229600" cy="1143000"/>
          </a:xfrm>
          <a:prstGeom prst="rect">
            <a:avLst/>
          </a:prstGeom>
          <a:noFill/>
          <a:ln w="9525">
            <a:noFill/>
          </a:ln>
        </p:spPr>
        <p:txBody>
          <a:bodyPr anchor="ctr"/>
          <a:lstStyle/>
          <a:p>
            <a:pPr lvl="0"/>
            <a:r>
              <a:rPr lang="zh-CN" altLang="en-US" dirty="0"/>
              <a:t>单击此处编辑母版标题样式</a:t>
            </a:r>
            <a:endParaRPr lang="zh-CN" altLang="en-US" dirty="0"/>
          </a:p>
        </p:txBody>
      </p:sp>
      <p:sp>
        <p:nvSpPr>
          <p:cNvPr id="2051" name="文本占位符 2"/>
          <p:cNvSpPr>
            <a:spLocks noGrp="1"/>
          </p:cNvSpPr>
          <p:nvPr>
            <p:ph type="body" idx="1"/>
          </p:nvPr>
        </p:nvSpPr>
        <p:spPr>
          <a:xfrm>
            <a:off x="457200" y="1600200"/>
            <a:ext cx="8229600" cy="4525963"/>
          </a:xfrm>
          <a:prstGeom prst="rect">
            <a:avLst/>
          </a:prstGeom>
          <a:noFill/>
          <a:ln w="9525">
            <a:noFill/>
          </a:ln>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tx1">
                    <a:tint val="75000"/>
                  </a:schemeClr>
                </a:solidFill>
                <a:latin typeface="+mn-lt"/>
                <a:ea typeface="+mn-ea"/>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defRPr>
            </a:lvl1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eaLnBrk="1" fontAlgn="auto" hangingPunct="1">
              <a:spcBef>
                <a:spcPts val="0"/>
              </a:spcBef>
              <a:spcAft>
                <a:spcPts val="0"/>
              </a:spcAft>
              <a:defRPr sz="1200">
                <a:solidFill>
                  <a:schemeClr val="tx1">
                    <a:tint val="75000"/>
                  </a:schemeClr>
                </a:solidFill>
                <a:latin typeface="+mn-lt"/>
                <a:ea typeface="+mn-ea"/>
              </a:defRPr>
            </a:lvl1p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en-US" altLang="zh-CN" sz="1200" b="0" i="0" u="none" strike="noStrike" kern="1200" cap="none" spc="0" normalizeH="0" baseline="0" noProof="0">
                <a:ln>
                  <a:noFill/>
                </a:ln>
                <a:solidFill>
                  <a:schemeClr val="tx1">
                    <a:tint val="75000"/>
                  </a:schemeClr>
                </a:solidFill>
                <a:effectLst/>
                <a:uLnTx/>
                <a:uFillTx/>
                <a:latin typeface="+mn-lt"/>
                <a:ea typeface="+mn-ea"/>
                <a:cs typeface="+mn-cs"/>
              </a:rPr>
              <a:t>1</a:t>
            </a: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blipFill rotWithShape="0">
          <a:blip r:embed="rId12" cstate="print"/>
          <a:stretch>
            <a:fillRect/>
          </a:stretch>
        </a:blipFill>
        <a:effectLst/>
      </p:bgPr>
    </p:bg>
    <p:spTree>
      <p:nvGrpSpPr>
        <p:cNvPr id="1" name=""/>
        <p:cNvGrpSpPr/>
        <p:nvPr/>
      </p:nvGrpSpPr>
      <p:grpSpPr>
        <a:xfrm>
          <a:off x="0" y="0"/>
          <a:ext cx="0" cy="0"/>
          <a:chOff x="0" y="0"/>
          <a:chExt cx="0" cy="0"/>
        </a:xfrm>
      </p:grpSpPr>
      <p:sp>
        <p:nvSpPr>
          <p:cNvPr id="4098" name="标题占位符 1"/>
          <p:cNvSpPr>
            <a:spLocks noGrp="1"/>
          </p:cNvSpPr>
          <p:nvPr>
            <p:ph type="title"/>
          </p:nvPr>
        </p:nvSpPr>
        <p:spPr>
          <a:xfrm>
            <a:off x="457200" y="274638"/>
            <a:ext cx="8229600" cy="1143000"/>
          </a:xfrm>
          <a:prstGeom prst="rect">
            <a:avLst/>
          </a:prstGeom>
          <a:noFill/>
          <a:ln w="9525">
            <a:noFill/>
          </a:ln>
        </p:spPr>
        <p:txBody>
          <a:bodyPr anchor="ctr"/>
          <a:lstStyle/>
          <a:p>
            <a:pPr lvl="0"/>
            <a:r>
              <a:rPr lang="zh-CN" altLang="en-US" dirty="0"/>
              <a:t>单击此处编辑母版标题样式</a:t>
            </a:r>
            <a:endParaRPr lang="zh-CN" altLang="en-US" dirty="0"/>
          </a:p>
        </p:txBody>
      </p:sp>
      <p:sp>
        <p:nvSpPr>
          <p:cNvPr id="4099" name="文本占位符 2"/>
          <p:cNvSpPr>
            <a:spLocks noGrp="1"/>
          </p:cNvSpPr>
          <p:nvPr>
            <p:ph type="body" idx="1"/>
          </p:nvPr>
        </p:nvSpPr>
        <p:spPr>
          <a:xfrm>
            <a:off x="457200" y="1600200"/>
            <a:ext cx="8229600" cy="4525963"/>
          </a:xfrm>
          <a:prstGeom prst="rect">
            <a:avLst/>
          </a:prstGeom>
          <a:noFill/>
          <a:ln w="9525">
            <a:noFill/>
          </a:ln>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prstClr val="black">
                    <a:tint val="75000"/>
                  </a:prstClr>
                </a:solidFill>
                <a:latin typeface="+mn-lt"/>
                <a:ea typeface="+mn-ea"/>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dirty="0">
              <a:ln>
                <a:noFill/>
              </a:ln>
              <a:solidFill>
                <a:prstClr val="black">
                  <a:tint val="75000"/>
                </a:prstClr>
              </a:solidFill>
              <a:effectLst/>
              <a:uLnTx/>
              <a:uFillTx/>
              <a:latin typeface="+mn-lt"/>
              <a:ea typeface="+mn-ea"/>
              <a:cs typeface="+mn-cs"/>
            </a:endParaRPr>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prstClr val="black">
                    <a:tint val="75000"/>
                  </a:prstClr>
                </a:solidFill>
                <a:latin typeface="+mn-lt"/>
                <a:ea typeface="+mn-ea"/>
              </a:defRPr>
            </a:lvl1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eaLnBrk="1" fontAlgn="auto" hangingPunct="1">
              <a:spcBef>
                <a:spcPts val="0"/>
              </a:spcBef>
              <a:spcAft>
                <a:spcPts val="0"/>
              </a:spcAft>
              <a:defRPr sz="1200">
                <a:solidFill>
                  <a:prstClr val="black">
                    <a:tint val="75000"/>
                  </a:prstClr>
                </a:solidFill>
                <a:latin typeface="+mn-lt"/>
                <a:ea typeface="+mn-ea"/>
              </a:defRPr>
            </a:lvl1p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en-US" altLang="zh-CN" sz="1200" b="0" i="0" u="none" strike="noStrike" kern="1200" cap="none" spc="0" normalizeH="0" baseline="0" noProof="0">
                <a:ln>
                  <a:noFill/>
                </a:ln>
                <a:solidFill>
                  <a:prstClr val="black">
                    <a:tint val="75000"/>
                  </a:prstClr>
                </a:solidFill>
                <a:effectLst/>
                <a:uLnTx/>
                <a:uFillTx/>
                <a:latin typeface="+mn-lt"/>
                <a:ea typeface="+mn-ea"/>
                <a:cs typeface="+mn-cs"/>
              </a:rPr>
              <a:t>1</a:t>
            </a:r>
            <a:endParaRPr kumimoji="0" lang="zh-CN" altLang="en-US" sz="1200" b="0" i="0" u="none" strike="noStrike" kern="1200" cap="none" spc="0" normalizeH="0" baseline="0" noProof="0">
              <a:ln>
                <a:noFill/>
              </a:ln>
              <a:solidFill>
                <a:prstClr val="black">
                  <a:tint val="75000"/>
                </a:prstClr>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22.xml"/><Relationship Id="rId2" Type="http://schemas.openxmlformats.org/officeDocument/2006/relationships/image" Target="../media/image3.png"/><Relationship Id="rId1" Type="http://schemas.openxmlformats.org/officeDocument/2006/relationships/image" Target="../media/image2.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15.xml.rels><?xml version="1.0" encoding="UTF-8" standalone="yes"?>
<Relationships xmlns="http://schemas.openxmlformats.org/package/2006/relationships"><Relationship Id="rId4" Type="http://schemas.openxmlformats.org/officeDocument/2006/relationships/vmlDrawing" Target="../drawings/vmlDrawing1.vml"/><Relationship Id="rId3" Type="http://schemas.openxmlformats.org/officeDocument/2006/relationships/slideLayout" Target="../slideLayouts/slideLayout22.xml"/><Relationship Id="rId2" Type="http://schemas.openxmlformats.org/officeDocument/2006/relationships/image" Target="../media/image11.wmf"/><Relationship Id="rId1" Type="http://schemas.openxmlformats.org/officeDocument/2006/relationships/oleObject" Target="../embeddings/oleObject1.bin"/></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17.xml.rels><?xml version="1.0" encoding="UTF-8" standalone="yes"?>
<Relationships xmlns="http://schemas.openxmlformats.org/package/2006/relationships"><Relationship Id="rId6" Type="http://schemas.openxmlformats.org/officeDocument/2006/relationships/vmlDrawing" Target="../drawings/vmlDrawing2.vml"/><Relationship Id="rId5" Type="http://schemas.openxmlformats.org/officeDocument/2006/relationships/slideLayout" Target="../slideLayouts/slideLayout22.xml"/><Relationship Id="rId4" Type="http://schemas.openxmlformats.org/officeDocument/2006/relationships/image" Target="../media/image13.wmf"/><Relationship Id="rId3" Type="http://schemas.openxmlformats.org/officeDocument/2006/relationships/oleObject" Target="../embeddings/oleObject3.bin"/><Relationship Id="rId2" Type="http://schemas.openxmlformats.org/officeDocument/2006/relationships/image" Target="../media/image12.wmf"/><Relationship Id="rId1" Type="http://schemas.openxmlformats.org/officeDocument/2006/relationships/oleObject" Target="../embeddings/oleObject2.bin"/></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2.xml"/><Relationship Id="rId1" Type="http://schemas.openxmlformats.org/officeDocument/2006/relationships/image" Target="../media/image3.pn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2.xml"/><Relationship Id="rId1" Type="http://schemas.openxmlformats.org/officeDocument/2006/relationships/image" Target="../media/image14.pn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22.xml"/><Relationship Id="rId1" Type="http://schemas.openxmlformats.org/officeDocument/2006/relationships/image" Target="../media/image15.pn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2.xml"/><Relationship Id="rId1" Type="http://schemas.openxmlformats.org/officeDocument/2006/relationships/image" Target="../media/image16.pn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22.xml"/><Relationship Id="rId1" Type="http://schemas.openxmlformats.org/officeDocument/2006/relationships/image" Target="../media/image17.pn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22.xml"/><Relationship Id="rId1" Type="http://schemas.openxmlformats.org/officeDocument/2006/relationships/image" Target="../media/image18.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27.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33.xml"/><Relationship Id="rId2" Type="http://schemas.openxmlformats.org/officeDocument/2006/relationships/image" Target="../media/image3.png"/><Relationship Id="rId1" Type="http://schemas.openxmlformats.org/officeDocument/2006/relationships/image" Target="../media/image2.jpe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2.xml"/><Relationship Id="rId1" Type="http://schemas.openxmlformats.org/officeDocument/2006/relationships/image" Target="../media/image4.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2.xml"/><Relationship Id="rId2" Type="http://schemas.openxmlformats.org/officeDocument/2006/relationships/image" Target="../media/image6.png"/><Relationship Id="rId1" Type="http://schemas.openxmlformats.org/officeDocument/2006/relationships/image" Target="../media/image5.emf"/></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2.xml"/><Relationship Id="rId1" Type="http://schemas.openxmlformats.org/officeDocument/2006/relationships/image" Target="../media/image7.pn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2.xml"/><Relationship Id="rId1" Type="http://schemas.openxmlformats.org/officeDocument/2006/relationships/image" Target="../media/image8.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2.xml"/><Relationship Id="rId1" Type="http://schemas.openxmlformats.org/officeDocument/2006/relationships/image" Target="../media/image9.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2.xml"/><Relationship Id="rId1"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0">
          <a:blip r:embed="rId1" cstate="print"/>
          <a:stretch>
            <a:fillRect/>
          </a:stretch>
        </a:blipFill>
        <a:effectLst/>
      </p:bgPr>
    </p:bg>
    <p:spTree>
      <p:nvGrpSpPr>
        <p:cNvPr id="1" name=""/>
        <p:cNvGrpSpPr/>
        <p:nvPr/>
      </p:nvGrpSpPr>
      <p:grpSpPr>
        <a:xfrm>
          <a:off x="0" y="0"/>
          <a:ext cx="0" cy="0"/>
          <a:chOff x="0" y="0"/>
          <a:chExt cx="0" cy="0"/>
        </a:xfrm>
      </p:grpSpPr>
      <p:sp>
        <p:nvSpPr>
          <p:cNvPr id="13314" name="Text Box 4"/>
          <p:cNvSpPr txBox="1">
            <a:spLocks noChangeArrowheads="1"/>
          </p:cNvSpPr>
          <p:nvPr/>
        </p:nvSpPr>
        <p:spPr bwMode="auto">
          <a:xfrm>
            <a:off x="250825" y="2420938"/>
            <a:ext cx="6408738" cy="1865126"/>
          </a:xfrm>
          <a:prstGeom prst="rect">
            <a:avLst/>
          </a:prstGeom>
          <a:noFill/>
          <a:ln w="9525">
            <a:noFill/>
            <a:miter lim="800000"/>
          </a:ln>
        </p:spPr>
        <p:txBody>
          <a:bodyPr>
            <a:spAutoFit/>
          </a:bodyPr>
          <a:lstStyle/>
          <a:p>
            <a:pPr marL="609600" marR="0" lvl="0" indent="-609600" algn="ctr" defTabSz="914400" rtl="0" eaLnBrk="1" fontAlgn="base" latinLnBrk="0" hangingPunct="1">
              <a:lnSpc>
                <a:spcPct val="100000"/>
              </a:lnSpc>
              <a:spcBef>
                <a:spcPct val="20000"/>
              </a:spcBef>
              <a:spcAft>
                <a:spcPct val="0"/>
              </a:spcAft>
              <a:buClr>
                <a:srgbClr val="CC00CC"/>
              </a:buClr>
              <a:buSzTx/>
              <a:buFont typeface="Wingdings" panose="05000000000000000000" pitchFamily="2" charset="2"/>
              <a:buNone/>
              <a:defRPr/>
            </a:pPr>
            <a:r>
              <a:rPr lang="zh-CN" altLang="zh-CN" sz="3600" b="1" dirty="0">
                <a:solidFill>
                  <a:srgbClr val="FFFF00"/>
                </a:solidFill>
                <a:latin typeface="宋体" panose="02010600030101010101" pitchFamily="2" charset="-122"/>
              </a:rPr>
              <a:t>基于</a:t>
            </a:r>
            <a:r>
              <a:rPr lang="en-US" altLang="zh-CN" sz="3600" b="1" dirty="0">
                <a:solidFill>
                  <a:srgbClr val="FFFF00"/>
                </a:solidFill>
                <a:latin typeface="宋体" panose="02010600030101010101" pitchFamily="2" charset="-122"/>
              </a:rPr>
              <a:t>OBE</a:t>
            </a:r>
            <a:r>
              <a:rPr lang="zh-CN" altLang="en-US" sz="3600" b="1" dirty="0">
                <a:solidFill>
                  <a:srgbClr val="FFFF00"/>
                </a:solidFill>
                <a:latin typeface="宋体" panose="02010600030101010101" pitchFamily="2" charset="-122"/>
              </a:rPr>
              <a:t>人才培养模</a:t>
            </a:r>
            <a:r>
              <a:rPr lang="zh-CN" altLang="en-US" sz="3600" b="1" dirty="0" smtClean="0">
                <a:solidFill>
                  <a:srgbClr val="FFFF00"/>
                </a:solidFill>
                <a:latin typeface="宋体" panose="02010600030101010101" pitchFamily="2" charset="-122"/>
              </a:rPr>
              <a:t>式下的</a:t>
            </a:r>
            <a:endParaRPr kumimoji="0" lang="zh-CN" altLang="zh-CN" sz="3600" b="1" i="0" u="none" strike="noStrike" kern="0" cap="none" spc="0" normalizeH="0" baseline="0" noProof="0" dirty="0" smtClean="0">
              <a:ln>
                <a:noFill/>
              </a:ln>
              <a:solidFill>
                <a:srgbClr val="FF0000"/>
              </a:solidFill>
              <a:effectLst>
                <a:outerShdw blurRad="38100" dist="38100" dir="2700000" algn="tl">
                  <a:srgbClr val="C0C0C0"/>
                </a:outerShdw>
              </a:effectLst>
              <a:uLnTx/>
              <a:uFillTx/>
              <a:latin typeface="+mn-lt"/>
              <a:ea typeface="+mn-ea"/>
              <a:cs typeface="+mn-cs"/>
            </a:endParaRPr>
          </a:p>
          <a:p>
            <a:pPr marL="609600" marR="0" lvl="0" indent="-609600" algn="ctr" defTabSz="914400" rtl="0" eaLnBrk="1" fontAlgn="base" latinLnBrk="0" hangingPunct="1">
              <a:lnSpc>
                <a:spcPct val="100000"/>
              </a:lnSpc>
              <a:spcBef>
                <a:spcPct val="20000"/>
              </a:spcBef>
              <a:spcAft>
                <a:spcPct val="0"/>
              </a:spcAft>
              <a:buClr>
                <a:srgbClr val="CC00CC"/>
              </a:buClr>
              <a:buSzTx/>
              <a:buFont typeface="Wingdings" panose="05000000000000000000" pitchFamily="2" charset="2"/>
              <a:buNone/>
              <a:defRPr/>
            </a:pPr>
            <a:r>
              <a:rPr lang="zh-CN" altLang="en-US" sz="3600" b="1" kern="0" noProof="0" dirty="0" smtClean="0">
                <a:ln>
                  <a:noFill/>
                </a:ln>
                <a:effectLst>
                  <a:outerShdw blurRad="38100" dist="38100" dir="2700000" algn="tl">
                    <a:srgbClr val="C0C0C0"/>
                  </a:outerShdw>
                </a:effectLst>
                <a:uLnTx/>
                <a:uFillTx/>
                <a:latin typeface="+mn-lt"/>
                <a:ea typeface="+mn-ea"/>
                <a:cs typeface="+mn-cs"/>
                <a:sym typeface="+mn-ea"/>
              </a:rPr>
              <a:t>课程体系设计及过程监控</a:t>
            </a:r>
            <a:endParaRPr lang="zh-CN" altLang="en-US" sz="3600" b="1" dirty="0">
              <a:solidFill>
                <a:srgbClr val="FFFF00"/>
              </a:solidFill>
              <a:latin typeface="宋体" panose="02010600030101010101" pitchFamily="2" charset="-122"/>
            </a:endParaRPr>
          </a:p>
          <a:p>
            <a:pPr lvl="0" eaLnBrk="1" hangingPunct="1"/>
            <a:endParaRPr lang="zh-CN" altLang="en-US" sz="3600" b="1" dirty="0">
              <a:solidFill>
                <a:schemeClr val="bg1"/>
              </a:solidFill>
              <a:latin typeface="Calibri" panose="020F0502020204030204" pitchFamily="34" charset="0"/>
              <a:ea typeface="微软雅黑" panose="020B0503020204020204" pitchFamily="34" charset="-122"/>
            </a:endParaRPr>
          </a:p>
        </p:txBody>
      </p:sp>
      <p:sp>
        <p:nvSpPr>
          <p:cNvPr id="38915" name="Text Box 5"/>
          <p:cNvSpPr txBox="1"/>
          <p:nvPr/>
        </p:nvSpPr>
        <p:spPr>
          <a:xfrm>
            <a:off x="2700338" y="4881563"/>
            <a:ext cx="3240087" cy="518160"/>
          </a:xfrm>
          <a:prstGeom prst="rect">
            <a:avLst/>
          </a:prstGeom>
          <a:noFill/>
          <a:ln w="9525">
            <a:noFill/>
          </a:ln>
        </p:spPr>
        <p:txBody>
          <a:bodyPr>
            <a:spAutoFit/>
          </a:bodyPr>
          <a:lstStyle/>
          <a:p>
            <a:pPr lvl="0" eaLnBrk="1" hangingPunct="1">
              <a:spcBef>
                <a:spcPct val="50000"/>
              </a:spcBef>
            </a:pPr>
            <a:r>
              <a:rPr lang="zh-CN" altLang="en-US" sz="2800" b="1" dirty="0">
                <a:latin typeface="楷体_GB2312" panose="02010609030101010101" pitchFamily="49" charset="-122"/>
                <a:ea typeface="楷体_GB2312" panose="02010609030101010101" pitchFamily="49" charset="-122"/>
              </a:rPr>
              <a:t>汇报人</a:t>
            </a:r>
            <a:r>
              <a:rPr lang="en-US" altLang="zh-CN" sz="2800" b="1" dirty="0">
                <a:latin typeface="楷体_GB2312" panose="02010609030101010101" pitchFamily="49" charset="-122"/>
                <a:ea typeface="楷体_GB2312" panose="02010609030101010101" pitchFamily="49" charset="-122"/>
              </a:rPr>
              <a:t>:</a:t>
            </a:r>
            <a:r>
              <a:rPr lang="zh-CN" altLang="en-US" sz="2800" b="1" dirty="0">
                <a:latin typeface="楷体_GB2312" panose="02010609030101010101" pitchFamily="49" charset="-122"/>
                <a:ea typeface="楷体_GB2312" panose="02010609030101010101" pitchFamily="49" charset="-122"/>
              </a:rPr>
              <a:t>孙立鹏</a:t>
            </a:r>
            <a:endParaRPr lang="zh-CN" altLang="en-US" sz="2800" b="1" dirty="0">
              <a:latin typeface="楷体_GB2312" panose="02010609030101010101" pitchFamily="49" charset="-122"/>
              <a:ea typeface="楷体_GB2312" panose="02010609030101010101" pitchFamily="49" charset="-122"/>
            </a:endParaRPr>
          </a:p>
        </p:txBody>
      </p:sp>
      <p:sp>
        <p:nvSpPr>
          <p:cNvPr id="4" name="Rectangle 2"/>
          <p:cNvSpPr txBox="1">
            <a:spLocks noChangeArrowheads="1"/>
          </p:cNvSpPr>
          <p:nvPr/>
        </p:nvSpPr>
        <p:spPr bwMode="auto">
          <a:xfrm>
            <a:off x="5233988" y="5661025"/>
            <a:ext cx="3889375" cy="1081088"/>
          </a:xfrm>
          <a:prstGeom prst="rect">
            <a:avLst/>
          </a:prstGeom>
          <a:noFill/>
          <a:ln w="9525">
            <a:noFill/>
            <a:miter lim="800000"/>
          </a:ln>
        </p:spPr>
        <p:txBody>
          <a:bodyPr anchor="ct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tx1"/>
                </a:solidFill>
                <a:effectLst/>
                <a:uLnTx/>
                <a:uFillTx/>
                <a:latin typeface="楷体_GB2312" panose="02010609030101010101" pitchFamily="49" charset="-122"/>
                <a:ea typeface="楷体_GB2312" panose="02010609030101010101" pitchFamily="49" charset="-122"/>
                <a:cs typeface="+mn-cs"/>
              </a:rPr>
              <a:t>机电与自动化学院 </a:t>
            </a:r>
            <a:endParaRPr kumimoji="0" lang="zh-CN" altLang="en-US" sz="2800" b="1" i="0" u="none" strike="noStrike" kern="1200" cap="none" spc="0" normalizeH="0" baseline="0" noProof="0" dirty="0">
              <a:ln>
                <a:noFill/>
              </a:ln>
              <a:solidFill>
                <a:schemeClr val="tx1"/>
              </a:solidFill>
              <a:effectLst/>
              <a:uLnTx/>
              <a:uFillTx/>
              <a:latin typeface="楷体_GB2312" panose="02010609030101010101" pitchFamily="49" charset="-122"/>
              <a:ea typeface="楷体_GB2312" panose="02010609030101010101" pitchFamily="49" charset="-122"/>
              <a:cs typeface="+mn-cs"/>
            </a:endParaRPr>
          </a:p>
        </p:txBody>
      </p:sp>
      <p:pic>
        <p:nvPicPr>
          <p:cNvPr id="38917" name="Picture 2"/>
          <p:cNvPicPr>
            <a:picLocks noChangeAspect="1"/>
          </p:cNvPicPr>
          <p:nvPr/>
        </p:nvPicPr>
        <p:blipFill>
          <a:blip r:embed="rId2" cstate="print"/>
          <a:stretch>
            <a:fillRect/>
          </a:stretch>
        </p:blipFill>
        <p:spPr>
          <a:xfrm>
            <a:off x="0" y="500063"/>
            <a:ext cx="3786188" cy="885825"/>
          </a:xfrm>
          <a:prstGeom prst="rect">
            <a:avLst/>
          </a:prstGeom>
          <a:noFill/>
          <a:ln w="9525">
            <a:noFill/>
          </a:ln>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1"/>
          <p:cNvSpPr txBox="1"/>
          <p:nvPr/>
        </p:nvSpPr>
        <p:spPr>
          <a:xfrm>
            <a:off x="251520" y="332656"/>
            <a:ext cx="8507288" cy="830580"/>
          </a:xfrm>
          <a:prstGeom prst="rect">
            <a:avLst/>
          </a:prstGeom>
          <a:noFill/>
          <a:ln w="9525">
            <a:noFill/>
          </a:ln>
        </p:spPr>
        <p:txBody>
          <a:bodyPr anchor="ctr"/>
          <a:lstStyle/>
          <a:p>
            <a:pPr rtl="0"/>
            <a:r>
              <a:rPr kumimoji="0" lang="zh-CN" altLang="en-US" sz="2800" b="1" i="0" u="none" strike="noStrike" kern="1200" cap="none" spc="0" normalizeH="0" baseline="0" noProof="0" dirty="0" smtClean="0">
                <a:ln>
                  <a:noFill/>
                </a:ln>
                <a:effectLst/>
                <a:uLnTx/>
                <a:uFillTx/>
                <a:latin typeface="+mj-lt"/>
                <a:ea typeface="+mj-ea"/>
                <a:cs typeface="+mj-cs"/>
              </a:rPr>
              <a:t>课程教学大纲修订</a:t>
            </a:r>
            <a:endParaRPr kumimoji="0" lang="zh-CN" altLang="en-US" sz="2800" b="1" i="0" u="none" strike="noStrike" kern="1200" cap="none" spc="0" normalizeH="0" baseline="0" noProof="0" dirty="0">
              <a:ln>
                <a:noFill/>
              </a:ln>
              <a:effectLst/>
              <a:uLnTx/>
              <a:uFillTx/>
              <a:latin typeface="+mj-lt"/>
              <a:ea typeface="+mj-ea"/>
              <a:cs typeface="+mj-cs"/>
            </a:endParaRPr>
          </a:p>
        </p:txBody>
      </p:sp>
      <p:sp>
        <p:nvSpPr>
          <p:cNvPr id="7" name="内容占位符 6"/>
          <p:cNvSpPr>
            <a:spLocks noGrp="1"/>
          </p:cNvSpPr>
          <p:nvPr>
            <p:ph idx="1"/>
          </p:nvPr>
        </p:nvSpPr>
        <p:spPr>
          <a:xfrm>
            <a:off x="251520" y="1600200"/>
            <a:ext cx="8435280" cy="4525963"/>
          </a:xfrm>
        </p:spPr>
        <p:txBody>
          <a:bodyPr/>
          <a:lstStyle/>
          <a:p>
            <a:pPr marL="711200" indent="551180">
              <a:buFont typeface="Wingdings" panose="05000000000000000000" pitchFamily="2" charset="2"/>
              <a:buChar char="Ø"/>
            </a:pPr>
            <a:r>
              <a:rPr lang="zh-CN" altLang="en-US" sz="2800" b="1" dirty="0" smtClean="0"/>
              <a:t>课程基本信息</a:t>
            </a:r>
            <a:endParaRPr lang="en-US" altLang="zh-CN" sz="2800" b="1" dirty="0" smtClean="0"/>
          </a:p>
          <a:p>
            <a:pPr marL="711200" indent="551180">
              <a:buFont typeface="Wingdings" panose="05000000000000000000" pitchFamily="2" charset="2"/>
              <a:buChar char="Ø"/>
            </a:pPr>
            <a:r>
              <a:rPr lang="zh-CN" altLang="en-US" sz="2800" b="1" dirty="0" smtClean="0">
                <a:solidFill>
                  <a:srgbClr val="FF00FF"/>
                </a:solidFill>
              </a:rPr>
              <a:t>课程目标及学生应该达到的能力（含课程目标对毕业要求的支撑关系）</a:t>
            </a:r>
            <a:endParaRPr lang="zh-CN" altLang="en-US" sz="2800" b="1" dirty="0" smtClean="0">
              <a:solidFill>
                <a:srgbClr val="FF00FF"/>
              </a:solidFill>
            </a:endParaRPr>
          </a:p>
          <a:p>
            <a:pPr marL="711200" indent="551180">
              <a:buFont typeface="Wingdings" panose="05000000000000000000" pitchFamily="2" charset="2"/>
              <a:buChar char="Ø"/>
            </a:pPr>
            <a:r>
              <a:rPr lang="zh-CN" altLang="en-US" sz="2800" b="1" dirty="0" smtClean="0"/>
              <a:t>课程教学内容与学时分配</a:t>
            </a:r>
            <a:endParaRPr lang="en-US" altLang="zh-CN" sz="2800" b="1" dirty="0" smtClean="0"/>
          </a:p>
          <a:p>
            <a:pPr marL="711200" indent="551180">
              <a:buFont typeface="Wingdings" panose="05000000000000000000" pitchFamily="2" charset="2"/>
              <a:buChar char="Ø"/>
            </a:pPr>
            <a:r>
              <a:rPr lang="zh-CN" altLang="en-US" sz="2800" b="1" dirty="0" smtClean="0"/>
              <a:t>课程教学方法</a:t>
            </a:r>
            <a:endParaRPr lang="en-US" altLang="zh-CN" sz="2800" b="1" dirty="0" smtClean="0"/>
          </a:p>
          <a:p>
            <a:pPr marL="711200" indent="551180">
              <a:buFont typeface="Wingdings" panose="05000000000000000000" pitchFamily="2" charset="2"/>
              <a:buChar char="Ø"/>
            </a:pPr>
            <a:r>
              <a:rPr lang="zh-CN" altLang="en-US" sz="2800" b="1" dirty="0" smtClean="0">
                <a:solidFill>
                  <a:srgbClr val="FF00FF"/>
                </a:solidFill>
              </a:rPr>
              <a:t>课程的考核环节及课程目标达成度自评方式</a:t>
            </a:r>
            <a:endParaRPr lang="zh-CN" altLang="en-US" sz="2800" b="1" dirty="0" smtClean="0">
              <a:solidFill>
                <a:srgbClr val="FF00FF"/>
              </a:solidFill>
            </a:endParaRPr>
          </a:p>
          <a:p>
            <a:pPr marL="711200" indent="551180">
              <a:buFont typeface="Wingdings" panose="05000000000000000000" pitchFamily="2" charset="2"/>
              <a:buChar char="Ø"/>
            </a:pPr>
            <a:r>
              <a:rPr lang="zh-CN" altLang="en-US" sz="2800" b="1" dirty="0" smtClean="0"/>
              <a:t>本课程与其他课程的联系与分工</a:t>
            </a:r>
            <a:endParaRPr lang="en-US" altLang="zh-CN" sz="2800" b="1" dirty="0" smtClean="0"/>
          </a:p>
          <a:p>
            <a:pPr marL="711200" indent="551180">
              <a:buFont typeface="Wingdings" panose="05000000000000000000" pitchFamily="2" charset="2"/>
              <a:buChar char="Ø"/>
            </a:pPr>
            <a:r>
              <a:rPr lang="zh-CN" altLang="en-US" sz="2800" b="1" dirty="0" smtClean="0"/>
              <a:t>建议教材与教学参考书</a:t>
            </a:r>
            <a:endParaRPr lang="zh-CN" altLang="en-US" sz="2800" b="1"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67544" y="1196752"/>
            <a:ext cx="8229600" cy="4525963"/>
          </a:xfrm>
        </p:spPr>
        <p:txBody>
          <a:bodyPr/>
          <a:lstStyle/>
          <a:p>
            <a:r>
              <a:rPr lang="en-US" altLang="zh-CN" sz="2800" dirty="0">
                <a:sym typeface="+mn-ea"/>
              </a:rPr>
              <a:t>《</a:t>
            </a:r>
            <a:r>
              <a:rPr lang="zh-CN" altLang="en-US" sz="2800" dirty="0">
                <a:sym typeface="+mn-ea"/>
              </a:rPr>
              <a:t>机械原理</a:t>
            </a:r>
            <a:r>
              <a:rPr lang="en-US" altLang="zh-CN" sz="2800" dirty="0">
                <a:sym typeface="+mn-ea"/>
              </a:rPr>
              <a:t>》</a:t>
            </a:r>
            <a:r>
              <a:rPr lang="zh-CN" altLang="en-US" sz="2800" dirty="0">
                <a:sym typeface="+mn-ea"/>
              </a:rPr>
              <a:t>课程教学大纲</a:t>
            </a:r>
            <a:endParaRPr lang="zh-CN" altLang="en-US" sz="2800" dirty="0"/>
          </a:p>
          <a:p>
            <a:r>
              <a:rPr lang="en-US" altLang="zh-CN" sz="2800" dirty="0">
                <a:sym typeface="+mn-ea"/>
              </a:rPr>
              <a:t>(</a:t>
            </a:r>
            <a:r>
              <a:rPr lang="zh-CN" altLang="en-US" sz="2800" dirty="0">
                <a:sym typeface="+mn-ea"/>
              </a:rPr>
              <a:t>一</a:t>
            </a:r>
            <a:r>
              <a:rPr lang="en-US" altLang="zh-CN" sz="2800" dirty="0">
                <a:sym typeface="+mn-ea"/>
              </a:rPr>
              <a:t>)</a:t>
            </a:r>
            <a:r>
              <a:rPr lang="zh-CN" altLang="en-US" sz="2800" dirty="0">
                <a:sym typeface="+mn-ea"/>
              </a:rPr>
              <a:t>课程基本信息</a:t>
            </a:r>
            <a:endParaRPr lang="zh-CN" altLang="en-US" sz="2800" dirty="0"/>
          </a:p>
          <a:p>
            <a:r>
              <a:rPr lang="en-US" altLang="zh-CN" sz="2800" dirty="0">
                <a:sym typeface="+mn-ea"/>
              </a:rPr>
              <a:t>1</a:t>
            </a:r>
            <a:r>
              <a:rPr lang="zh-CN" altLang="en-US" sz="2800" dirty="0">
                <a:sym typeface="+mn-ea"/>
              </a:rPr>
              <a:t>．课程编号：</a:t>
            </a:r>
            <a:r>
              <a:rPr lang="en-US" altLang="zh-CN" sz="2800" dirty="0">
                <a:sym typeface="+mn-ea"/>
              </a:rPr>
              <a:t>142Z670</a:t>
            </a:r>
            <a:endParaRPr lang="en-US" altLang="zh-CN" sz="2800" dirty="0"/>
          </a:p>
          <a:p>
            <a:r>
              <a:rPr lang="en-US" altLang="zh-CN" sz="2800" dirty="0">
                <a:sym typeface="+mn-ea"/>
              </a:rPr>
              <a:t>2</a:t>
            </a:r>
            <a:r>
              <a:rPr lang="zh-CN" altLang="en-US" sz="2800" dirty="0">
                <a:sym typeface="+mn-ea"/>
              </a:rPr>
              <a:t>．课程类别：专业核心课</a:t>
            </a:r>
            <a:endParaRPr lang="zh-CN" altLang="en-US" sz="2800" dirty="0"/>
          </a:p>
          <a:p>
            <a:r>
              <a:rPr lang="en-US" altLang="zh-CN" sz="2800" dirty="0">
                <a:sym typeface="+mn-ea"/>
              </a:rPr>
              <a:t>3</a:t>
            </a:r>
            <a:r>
              <a:rPr lang="zh-CN" altLang="en-US" sz="2800" dirty="0">
                <a:sym typeface="+mn-ea"/>
              </a:rPr>
              <a:t>．课程性质：必修</a:t>
            </a:r>
            <a:endParaRPr lang="zh-CN" altLang="en-US" sz="2800" dirty="0"/>
          </a:p>
          <a:p>
            <a:r>
              <a:rPr lang="en-US" altLang="zh-CN" sz="2800" dirty="0">
                <a:sym typeface="+mn-ea"/>
              </a:rPr>
              <a:t>4</a:t>
            </a:r>
            <a:r>
              <a:rPr lang="zh-CN" altLang="en-US" sz="2800" dirty="0">
                <a:sym typeface="+mn-ea"/>
              </a:rPr>
              <a:t>．学时</a:t>
            </a:r>
            <a:r>
              <a:rPr lang="en-US" altLang="zh-CN" sz="2800" dirty="0">
                <a:sym typeface="+mn-ea"/>
              </a:rPr>
              <a:t>/</a:t>
            </a:r>
            <a:r>
              <a:rPr lang="zh-CN" altLang="en-US" sz="2800" dirty="0">
                <a:sym typeface="+mn-ea"/>
              </a:rPr>
              <a:t>学分：</a:t>
            </a:r>
            <a:r>
              <a:rPr lang="en-US" altLang="zh-CN" sz="2800" dirty="0">
                <a:sym typeface="+mn-ea"/>
              </a:rPr>
              <a:t>56</a:t>
            </a:r>
            <a:r>
              <a:rPr lang="zh-CN" altLang="en-US" sz="2800" dirty="0">
                <a:sym typeface="+mn-ea"/>
              </a:rPr>
              <a:t>学时</a:t>
            </a:r>
            <a:r>
              <a:rPr lang="en-US" altLang="zh-CN" sz="2800" dirty="0">
                <a:sym typeface="+mn-ea"/>
              </a:rPr>
              <a:t>/3.5</a:t>
            </a:r>
            <a:r>
              <a:rPr lang="zh-CN" altLang="en-US" sz="2800" dirty="0">
                <a:sym typeface="+mn-ea"/>
              </a:rPr>
              <a:t>学分</a:t>
            </a:r>
            <a:endParaRPr lang="zh-CN" altLang="en-US" sz="2800" dirty="0"/>
          </a:p>
          <a:p>
            <a:r>
              <a:rPr lang="en-US" altLang="zh-CN" sz="2800" dirty="0">
                <a:sym typeface="+mn-ea"/>
              </a:rPr>
              <a:t>5</a:t>
            </a:r>
            <a:r>
              <a:rPr lang="zh-CN" altLang="en-US" sz="2800" dirty="0">
                <a:sym typeface="+mn-ea"/>
              </a:rPr>
              <a:t>．先修课程：微积分、大学物理、理论力学</a:t>
            </a:r>
            <a:endParaRPr lang="zh-CN" altLang="en-US" sz="2800" dirty="0"/>
          </a:p>
          <a:p>
            <a:r>
              <a:rPr lang="en-US" altLang="zh-CN" sz="2800" dirty="0">
                <a:sym typeface="+mn-ea"/>
              </a:rPr>
              <a:t>6</a:t>
            </a:r>
            <a:r>
              <a:rPr lang="zh-CN" altLang="en-US" sz="2800" dirty="0">
                <a:sym typeface="+mn-ea"/>
              </a:rPr>
              <a:t>．适用专业：机械电子工程本科专业</a:t>
            </a:r>
            <a:endParaRPr lang="zh-CN" altLang="en-US" sz="2800" dirty="0"/>
          </a:p>
          <a:p>
            <a:endParaRPr lang="zh-CN" altLang="en-US" sz="2800" dirty="0"/>
          </a:p>
        </p:txBody>
      </p:sp>
      <p:sp>
        <p:nvSpPr>
          <p:cNvPr id="10246" name="TextBox 15"/>
          <p:cNvSpPr txBox="1"/>
          <p:nvPr/>
        </p:nvSpPr>
        <p:spPr>
          <a:xfrm>
            <a:off x="323528" y="260648"/>
            <a:ext cx="5945187" cy="579120"/>
          </a:xfrm>
          <a:prstGeom prst="rect">
            <a:avLst/>
          </a:prstGeom>
          <a:noFill/>
          <a:ln w="9525">
            <a:noFill/>
          </a:ln>
        </p:spPr>
        <p:txBody>
          <a:bodyPr>
            <a:spAutoFit/>
          </a:bodyPr>
          <a:lstStyle/>
          <a:p>
            <a:pPr lvl="0" eaLnBrk="1" hangingPunct="1"/>
            <a:r>
              <a:rPr lang="en-US" altLang="zh-CN" sz="3200" dirty="0">
                <a:solidFill>
                  <a:srgbClr val="FF3300"/>
                </a:solidFill>
                <a:latin typeface="楷体_GB2312" panose="02010609030101010101" pitchFamily="49" charset="-122"/>
                <a:ea typeface="楷体_GB2312" panose="02010609030101010101" pitchFamily="49" charset="-122"/>
              </a:rPr>
              <a:t>《</a:t>
            </a:r>
            <a:r>
              <a:rPr lang="zh-CN" altLang="en-US" sz="3200" dirty="0">
                <a:solidFill>
                  <a:srgbClr val="FF3300"/>
                </a:solidFill>
                <a:latin typeface="楷体_GB2312" panose="02010609030101010101" pitchFamily="49" charset="-122"/>
                <a:ea typeface="楷体_GB2312" panose="02010609030101010101" pitchFamily="49" charset="-122"/>
              </a:rPr>
              <a:t>机械原理</a:t>
            </a:r>
            <a:r>
              <a:rPr lang="en-US" altLang="zh-CN" sz="3200" dirty="0">
                <a:solidFill>
                  <a:srgbClr val="FF3300"/>
                </a:solidFill>
                <a:latin typeface="楷体_GB2312" panose="02010609030101010101" pitchFamily="49" charset="-122"/>
                <a:ea typeface="楷体_GB2312" panose="02010609030101010101" pitchFamily="49" charset="-122"/>
              </a:rPr>
              <a:t>》</a:t>
            </a:r>
            <a:r>
              <a:rPr lang="zh-CN" altLang="en-US" sz="3200" dirty="0">
                <a:solidFill>
                  <a:srgbClr val="FF3300"/>
                </a:solidFill>
                <a:latin typeface="楷体_GB2312" panose="02010609030101010101" pitchFamily="49" charset="-122"/>
                <a:ea typeface="楷体_GB2312" panose="02010609030101010101" pitchFamily="49" charset="-122"/>
              </a:rPr>
              <a:t>课程教学大纲示例</a:t>
            </a:r>
            <a:endParaRPr lang="zh-CN" altLang="en-US" sz="3200" dirty="0">
              <a:solidFill>
                <a:srgbClr val="FF3300"/>
              </a:solidFill>
              <a:latin typeface="楷体_GB2312" panose="02010609030101010101" pitchFamily="49" charset="-122"/>
              <a:ea typeface="楷体_GB2312" panose="02010609030101010101" pitchFamily="49" charset="-122"/>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830580"/>
          </a:xfrm>
        </p:spPr>
        <p:txBody>
          <a:bodyPr/>
          <a:lstStyle/>
          <a:p>
            <a:pPr algn="l"/>
            <a:r>
              <a:rPr lang="en-US" altLang="zh-CN" sz="3200" dirty="0">
                <a:solidFill>
                  <a:srgbClr val="FF3300"/>
                </a:solidFill>
                <a:latin typeface="楷体" pitchFamily="49" charset="-122"/>
                <a:ea typeface="楷体" pitchFamily="49" charset="-122"/>
                <a:sym typeface="+mn-ea"/>
              </a:rPr>
              <a:t>《</a:t>
            </a:r>
            <a:r>
              <a:rPr lang="zh-CN" altLang="en-US" sz="3200" dirty="0">
                <a:solidFill>
                  <a:srgbClr val="FF3300"/>
                </a:solidFill>
                <a:latin typeface="楷体" pitchFamily="49" charset="-122"/>
                <a:ea typeface="楷体" pitchFamily="49" charset="-122"/>
                <a:sym typeface="+mn-ea"/>
              </a:rPr>
              <a:t>机械原理</a:t>
            </a:r>
            <a:r>
              <a:rPr lang="en-US" altLang="zh-CN" sz="3200" dirty="0">
                <a:solidFill>
                  <a:srgbClr val="FF3300"/>
                </a:solidFill>
                <a:latin typeface="楷体" pitchFamily="49" charset="-122"/>
                <a:ea typeface="楷体" pitchFamily="49" charset="-122"/>
                <a:sym typeface="+mn-ea"/>
              </a:rPr>
              <a:t>》</a:t>
            </a:r>
            <a:r>
              <a:rPr lang="zh-CN" altLang="en-US" sz="3200" dirty="0">
                <a:solidFill>
                  <a:srgbClr val="FF3300"/>
                </a:solidFill>
                <a:latin typeface="楷体" pitchFamily="49" charset="-122"/>
                <a:ea typeface="楷体" pitchFamily="49" charset="-122"/>
                <a:sym typeface="+mn-ea"/>
              </a:rPr>
              <a:t>课程教学大纲示例</a:t>
            </a:r>
            <a:endParaRPr lang="zh-CN" altLang="en-US" sz="3200" dirty="0">
              <a:latin typeface="楷体" pitchFamily="49" charset="-122"/>
              <a:ea typeface="楷体" pitchFamily="49" charset="-122"/>
            </a:endParaRPr>
          </a:p>
        </p:txBody>
      </p:sp>
      <p:sp>
        <p:nvSpPr>
          <p:cNvPr id="3" name="内容占位符 2"/>
          <p:cNvSpPr>
            <a:spLocks noGrp="1"/>
          </p:cNvSpPr>
          <p:nvPr>
            <p:ph idx="1"/>
          </p:nvPr>
        </p:nvSpPr>
        <p:spPr>
          <a:xfrm>
            <a:off x="339725" y="1210310"/>
            <a:ext cx="8451215" cy="5047615"/>
          </a:xfrm>
        </p:spPr>
        <p:txBody>
          <a:bodyPr/>
          <a:lstStyle/>
          <a:p>
            <a:r>
              <a:rPr lang="en-US" altLang="zh-CN" sz="2800" dirty="0">
                <a:sym typeface="+mn-ea"/>
              </a:rPr>
              <a:t>(</a:t>
            </a:r>
            <a:r>
              <a:rPr lang="zh-CN" altLang="en-US" sz="2800" dirty="0">
                <a:sym typeface="+mn-ea"/>
              </a:rPr>
              <a:t>二</a:t>
            </a:r>
            <a:r>
              <a:rPr lang="en-US" altLang="zh-CN" sz="2800" dirty="0">
                <a:sym typeface="+mn-ea"/>
              </a:rPr>
              <a:t>)</a:t>
            </a:r>
            <a:r>
              <a:rPr lang="zh-CN" altLang="en-US" sz="2800" dirty="0">
                <a:solidFill>
                  <a:srgbClr val="FF00FF"/>
                </a:solidFill>
                <a:sym typeface="+mn-ea"/>
              </a:rPr>
              <a:t>课程目标及学生应达到的能力</a:t>
            </a:r>
            <a:endParaRPr lang="zh-CN" altLang="en-US" sz="2800" dirty="0">
              <a:solidFill>
                <a:srgbClr val="FF00FF"/>
              </a:solidFill>
              <a:sym typeface="+mn-ea"/>
            </a:endParaRPr>
          </a:p>
          <a:p>
            <a:r>
              <a:rPr lang="zh-CN" altLang="en-US" sz="2800" dirty="0">
                <a:sym typeface="+mn-ea"/>
              </a:rPr>
              <a:t>课程目标</a:t>
            </a:r>
            <a:r>
              <a:rPr lang="en-US" altLang="zh-CN" sz="2800">
                <a:sym typeface="+mn-ea"/>
              </a:rPr>
              <a:t>1</a:t>
            </a:r>
            <a:r>
              <a:rPr lang="zh-CN" altLang="en-US" sz="2800">
                <a:sym typeface="+mn-ea"/>
              </a:rPr>
              <a:t>：</a:t>
            </a:r>
            <a:r>
              <a:rPr lang="en-US" altLang="zh-CN" sz="2800">
                <a:sym typeface="+mn-ea"/>
              </a:rPr>
              <a:t> </a:t>
            </a:r>
            <a:r>
              <a:rPr lang="zh-CN" altLang="en-US" sz="2800" dirty="0">
                <a:sym typeface="+mn-ea"/>
              </a:rPr>
              <a:t>掌握连杆机构、凸轮机构、齿轮机构、齿轮系的基本概念、基本原理及设计方法，并具有应用相关原理和方法进行复杂工程问题中的机构综合和设计的能力；</a:t>
            </a:r>
            <a:endParaRPr lang="zh-CN" altLang="en-US" sz="2800" dirty="0"/>
          </a:p>
          <a:p>
            <a:r>
              <a:rPr lang="zh-CN" altLang="en-US" sz="2800" dirty="0">
                <a:sym typeface="+mn-ea"/>
              </a:rPr>
              <a:t>课程目标</a:t>
            </a:r>
            <a:r>
              <a:rPr lang="en-US" altLang="zh-CN" sz="2800">
                <a:sym typeface="+mn-ea"/>
              </a:rPr>
              <a:t>2</a:t>
            </a:r>
            <a:r>
              <a:rPr lang="zh-CN" altLang="en-US" sz="2800">
                <a:sym typeface="+mn-ea"/>
              </a:rPr>
              <a:t>：</a:t>
            </a:r>
            <a:r>
              <a:rPr lang="zh-CN" altLang="en-US" sz="2800" dirty="0">
                <a:sym typeface="+mn-ea"/>
              </a:rPr>
              <a:t>掌握平面机构的结构分析、运动分析、力分析、机械效率原理和方法，并具有将其用于解决机构识别、表达和分析与求解问题的能力；</a:t>
            </a:r>
            <a:endParaRPr lang="en-US" altLang="zh-CN" sz="2800"/>
          </a:p>
          <a:p>
            <a:r>
              <a:rPr lang="zh-CN" altLang="en-US" sz="2800" dirty="0">
                <a:sym typeface="+mn-ea"/>
              </a:rPr>
              <a:t>课程目标</a:t>
            </a:r>
            <a:r>
              <a:rPr lang="en-US" altLang="zh-CN" sz="2800">
                <a:sym typeface="+mn-ea"/>
              </a:rPr>
              <a:t>3</a:t>
            </a:r>
            <a:r>
              <a:rPr lang="zh-CN" altLang="en-US" sz="2800">
                <a:sym typeface="+mn-ea"/>
              </a:rPr>
              <a:t>：</a:t>
            </a:r>
            <a:r>
              <a:rPr lang="zh-CN" altLang="en-US" sz="2800" dirty="0">
                <a:sym typeface="+mn-ea"/>
              </a:rPr>
              <a:t>能够使用相关仪器设备开展常用机构设计与分析的实验研究，并记录实验过程，进行结果分析，获得实验结论。</a:t>
            </a:r>
            <a:endParaRPr lang="zh-CN" altLang="en-US" sz="2800" dirty="0"/>
          </a:p>
          <a:p>
            <a:endParaRPr lang="zh-CN" altLang="en-US" sz="280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804545"/>
          </a:xfrm>
        </p:spPr>
        <p:txBody>
          <a:bodyPr/>
          <a:lstStyle/>
          <a:p>
            <a:r>
              <a:rPr lang="zh-CN" altLang="en-US" sz="2400" b="1" dirty="0">
                <a:solidFill>
                  <a:srgbClr val="FF00FF"/>
                </a:solidFill>
                <a:sym typeface="+mn-ea"/>
              </a:rPr>
              <a:t>课程目标对毕业要求的支撑关系</a:t>
            </a:r>
            <a:endParaRPr lang="zh-CN" altLang="en-US" sz="2400" b="1" dirty="0">
              <a:solidFill>
                <a:srgbClr val="FF00FF"/>
              </a:solidFill>
              <a:sym typeface="+mn-ea"/>
            </a:endParaRPr>
          </a:p>
        </p:txBody>
      </p:sp>
      <p:graphicFrame>
        <p:nvGraphicFramePr>
          <p:cNvPr id="35887" name="内容占位符 35886"/>
          <p:cNvGraphicFramePr>
            <a:graphicFrameLocks noGrp="1"/>
          </p:cNvGraphicFramePr>
          <p:nvPr>
            <p:ph idx="1"/>
          </p:nvPr>
        </p:nvGraphicFramePr>
        <p:xfrm>
          <a:off x="457200" y="1222375"/>
          <a:ext cx="8229600" cy="5154612"/>
        </p:xfrm>
        <a:graphic>
          <a:graphicData uri="http://schemas.openxmlformats.org/drawingml/2006/table">
            <a:tbl>
              <a:tblPr/>
              <a:tblGrid>
                <a:gridCol w="2324735"/>
                <a:gridCol w="3515995"/>
                <a:gridCol w="2388870"/>
              </a:tblGrid>
              <a:tr h="820738">
                <a:tc>
                  <a:txBody>
                    <a:bodyPr/>
                    <a:lstStyle>
                      <a:lvl1pPr marL="342900" lvl="0" indent="-342900" algn="l" rtl="0" fontAlgn="base">
                        <a:spcBef>
                          <a:spcPct val="20000"/>
                        </a:spcBef>
                        <a:spcAft>
                          <a:spcPct val="0"/>
                        </a:spcAft>
                        <a:buClr>
                          <a:srgbClr val="CC00CC"/>
                        </a:buClr>
                        <a:buFont typeface="Wingdings" panose="05000000000000000000" pitchFamily="2" charset="2"/>
                        <a:buChar char="u"/>
                        <a:defRPr sz="2800" b="0" kern="1200">
                          <a:solidFill>
                            <a:schemeClr val="tx1"/>
                          </a:solidFill>
                          <a:latin typeface="+mn-lt"/>
                          <a:ea typeface="+mn-ea"/>
                          <a:cs typeface="+mn-cs"/>
                        </a:defRPr>
                      </a:lvl1pPr>
                      <a:lvl2pPr marL="742950" lvl="1" indent="-285750" algn="l" rtl="0" fontAlgn="base">
                        <a:spcBef>
                          <a:spcPct val="20000"/>
                        </a:spcBef>
                        <a:spcAft>
                          <a:spcPct val="0"/>
                        </a:spcAft>
                        <a:buClr>
                          <a:srgbClr val="CC00CC"/>
                        </a:buClr>
                        <a:buFont typeface="Wingdings" panose="05000000000000000000" pitchFamily="2" charset="2"/>
                        <a:buChar char="l"/>
                        <a:defRPr sz="2800" b="0" kern="1200">
                          <a:solidFill>
                            <a:schemeClr val="tx1"/>
                          </a:solidFill>
                          <a:latin typeface="+mn-lt"/>
                          <a:ea typeface="+mn-ea"/>
                        </a:defRPr>
                      </a:lvl2pPr>
                      <a:lvl3pPr marL="1143000" lvl="2" indent="-228600" algn="l" rtl="0" fontAlgn="base">
                        <a:spcBef>
                          <a:spcPct val="20000"/>
                        </a:spcBef>
                        <a:spcAft>
                          <a:spcPct val="0"/>
                        </a:spcAft>
                        <a:buClr>
                          <a:srgbClr val="CC00CC"/>
                        </a:buClr>
                        <a:buFont typeface="Wingdings" panose="05000000000000000000" pitchFamily="2" charset="2"/>
                        <a:buChar char="ü"/>
                        <a:defRPr sz="2400" b="0" kern="1200">
                          <a:solidFill>
                            <a:schemeClr val="tx1"/>
                          </a:solidFill>
                          <a:latin typeface="+mn-lt"/>
                          <a:ea typeface="+mn-ea"/>
                        </a:defRPr>
                      </a:lvl3pPr>
                      <a:lvl4pPr marL="1600200" lvl="3" indent="-228600" algn="l" rtl="0" fontAlgn="base">
                        <a:spcBef>
                          <a:spcPct val="20000"/>
                        </a:spcBef>
                        <a:spcAft>
                          <a:spcPct val="0"/>
                        </a:spcAft>
                        <a:buChar char="–"/>
                        <a:defRPr sz="1600" b="0" kern="1200">
                          <a:solidFill>
                            <a:schemeClr val="tx1"/>
                          </a:solidFill>
                          <a:latin typeface="宋体" panose="02010600030101010101" pitchFamily="2" charset="-122"/>
                          <a:ea typeface="宋体" panose="02010600030101010101" pitchFamily="2" charset="-122"/>
                        </a:defRPr>
                      </a:lvl4pPr>
                      <a:lvl5pPr marL="2057400" lvl="4" indent="-228600" algn="l" rtl="0" fontAlgn="base">
                        <a:spcBef>
                          <a:spcPct val="20000"/>
                        </a:spcBef>
                        <a:spcAft>
                          <a:spcPct val="0"/>
                        </a:spcAft>
                        <a:buChar char="»"/>
                        <a:defRPr sz="1400" b="0" kern="1200">
                          <a:solidFill>
                            <a:schemeClr val="tx1"/>
                          </a:solidFill>
                          <a:latin typeface="宋体" panose="02010600030101010101" pitchFamily="2" charset="-122"/>
                          <a:ea typeface="宋体" panose="02010600030101010101" pitchFamily="2" charset="-122"/>
                        </a:defRPr>
                      </a:lvl5pPr>
                    </a:lstStyle>
                    <a:p>
                      <a:pPr marL="0" lvl="0" indent="0">
                        <a:buNone/>
                      </a:pPr>
                      <a:r>
                        <a:rPr lang="zh-CN" altLang="en-US" sz="2400" dirty="0"/>
                        <a:t>毕业要求</a:t>
                      </a:r>
                      <a:endParaRPr lang="zh-CN" altLang="en-US" sz="2400" dirty="0"/>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rtl="0" fontAlgn="base">
                        <a:spcBef>
                          <a:spcPct val="20000"/>
                        </a:spcBef>
                        <a:spcAft>
                          <a:spcPct val="0"/>
                        </a:spcAft>
                        <a:buClr>
                          <a:srgbClr val="CC00CC"/>
                        </a:buClr>
                        <a:buFont typeface="Wingdings" panose="05000000000000000000" pitchFamily="2" charset="2"/>
                        <a:buChar char="u"/>
                        <a:defRPr sz="2800" b="0" kern="1200">
                          <a:solidFill>
                            <a:schemeClr val="tx1"/>
                          </a:solidFill>
                          <a:latin typeface="+mn-lt"/>
                          <a:ea typeface="+mn-ea"/>
                          <a:cs typeface="+mn-cs"/>
                        </a:defRPr>
                      </a:lvl1pPr>
                      <a:lvl2pPr marL="742950" lvl="1" indent="-285750" algn="l" rtl="0" fontAlgn="base">
                        <a:spcBef>
                          <a:spcPct val="20000"/>
                        </a:spcBef>
                        <a:spcAft>
                          <a:spcPct val="0"/>
                        </a:spcAft>
                        <a:buClr>
                          <a:srgbClr val="CC00CC"/>
                        </a:buClr>
                        <a:buFont typeface="Wingdings" panose="05000000000000000000" pitchFamily="2" charset="2"/>
                        <a:buChar char="l"/>
                        <a:defRPr sz="2800" b="0" kern="1200">
                          <a:solidFill>
                            <a:schemeClr val="tx1"/>
                          </a:solidFill>
                          <a:latin typeface="+mn-lt"/>
                          <a:ea typeface="+mn-ea"/>
                        </a:defRPr>
                      </a:lvl2pPr>
                      <a:lvl3pPr marL="1143000" lvl="2" indent="-228600" algn="l" rtl="0" fontAlgn="base">
                        <a:spcBef>
                          <a:spcPct val="20000"/>
                        </a:spcBef>
                        <a:spcAft>
                          <a:spcPct val="0"/>
                        </a:spcAft>
                        <a:buClr>
                          <a:srgbClr val="CC00CC"/>
                        </a:buClr>
                        <a:buFont typeface="Wingdings" panose="05000000000000000000" pitchFamily="2" charset="2"/>
                        <a:buChar char="ü"/>
                        <a:defRPr sz="2400" b="0" kern="1200">
                          <a:solidFill>
                            <a:schemeClr val="tx1"/>
                          </a:solidFill>
                          <a:latin typeface="+mn-lt"/>
                          <a:ea typeface="+mn-ea"/>
                        </a:defRPr>
                      </a:lvl3pPr>
                      <a:lvl4pPr marL="1600200" lvl="3" indent="-228600" algn="l" rtl="0" fontAlgn="base">
                        <a:spcBef>
                          <a:spcPct val="20000"/>
                        </a:spcBef>
                        <a:spcAft>
                          <a:spcPct val="0"/>
                        </a:spcAft>
                        <a:buChar char="–"/>
                        <a:defRPr sz="1600" b="0" kern="1200">
                          <a:solidFill>
                            <a:schemeClr val="tx1"/>
                          </a:solidFill>
                          <a:latin typeface="宋体" panose="02010600030101010101" pitchFamily="2" charset="-122"/>
                          <a:ea typeface="宋体" panose="02010600030101010101" pitchFamily="2" charset="-122"/>
                        </a:defRPr>
                      </a:lvl4pPr>
                      <a:lvl5pPr marL="2057400" lvl="4" indent="-228600" algn="l" rtl="0" fontAlgn="base">
                        <a:spcBef>
                          <a:spcPct val="20000"/>
                        </a:spcBef>
                        <a:spcAft>
                          <a:spcPct val="0"/>
                        </a:spcAft>
                        <a:buChar char="»"/>
                        <a:defRPr sz="1400" b="0" kern="1200">
                          <a:solidFill>
                            <a:schemeClr val="tx1"/>
                          </a:solidFill>
                          <a:latin typeface="宋体" panose="02010600030101010101" pitchFamily="2" charset="-122"/>
                          <a:ea typeface="宋体" panose="02010600030101010101" pitchFamily="2" charset="-122"/>
                        </a:defRPr>
                      </a:lvl5pPr>
                    </a:lstStyle>
                    <a:p>
                      <a:pPr marL="0" lvl="0" indent="0">
                        <a:buNone/>
                      </a:pPr>
                      <a:r>
                        <a:rPr lang="zh-CN" altLang="en-US" sz="2400" dirty="0"/>
                        <a:t>毕业要求指标点</a:t>
                      </a:r>
                      <a:endParaRPr lang="zh-CN" altLang="en-US" sz="2400" dirty="0"/>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rtl="0" fontAlgn="base">
                        <a:spcBef>
                          <a:spcPct val="20000"/>
                        </a:spcBef>
                        <a:spcAft>
                          <a:spcPct val="0"/>
                        </a:spcAft>
                        <a:buClr>
                          <a:srgbClr val="CC00CC"/>
                        </a:buClr>
                        <a:buFont typeface="Wingdings" panose="05000000000000000000" pitchFamily="2" charset="2"/>
                        <a:buChar char="u"/>
                        <a:defRPr sz="2800" b="0" kern="1200">
                          <a:solidFill>
                            <a:schemeClr val="tx1"/>
                          </a:solidFill>
                          <a:latin typeface="+mn-lt"/>
                          <a:ea typeface="+mn-ea"/>
                          <a:cs typeface="+mn-cs"/>
                        </a:defRPr>
                      </a:lvl1pPr>
                      <a:lvl2pPr marL="742950" lvl="1" indent="-285750" algn="l" rtl="0" fontAlgn="base">
                        <a:spcBef>
                          <a:spcPct val="20000"/>
                        </a:spcBef>
                        <a:spcAft>
                          <a:spcPct val="0"/>
                        </a:spcAft>
                        <a:buClr>
                          <a:srgbClr val="CC00CC"/>
                        </a:buClr>
                        <a:buFont typeface="Wingdings" panose="05000000000000000000" pitchFamily="2" charset="2"/>
                        <a:buChar char="l"/>
                        <a:defRPr sz="2800" b="0" kern="1200">
                          <a:solidFill>
                            <a:schemeClr val="tx1"/>
                          </a:solidFill>
                          <a:latin typeface="+mn-lt"/>
                          <a:ea typeface="+mn-ea"/>
                        </a:defRPr>
                      </a:lvl2pPr>
                      <a:lvl3pPr marL="1143000" lvl="2" indent="-228600" algn="l" rtl="0" fontAlgn="base">
                        <a:spcBef>
                          <a:spcPct val="20000"/>
                        </a:spcBef>
                        <a:spcAft>
                          <a:spcPct val="0"/>
                        </a:spcAft>
                        <a:buClr>
                          <a:srgbClr val="CC00CC"/>
                        </a:buClr>
                        <a:buFont typeface="Wingdings" panose="05000000000000000000" pitchFamily="2" charset="2"/>
                        <a:buChar char="ü"/>
                        <a:defRPr sz="2400" b="0" kern="1200">
                          <a:solidFill>
                            <a:schemeClr val="tx1"/>
                          </a:solidFill>
                          <a:latin typeface="+mn-lt"/>
                          <a:ea typeface="+mn-ea"/>
                        </a:defRPr>
                      </a:lvl3pPr>
                      <a:lvl4pPr marL="1600200" lvl="3" indent="-228600" algn="l" rtl="0" fontAlgn="base">
                        <a:spcBef>
                          <a:spcPct val="20000"/>
                        </a:spcBef>
                        <a:spcAft>
                          <a:spcPct val="0"/>
                        </a:spcAft>
                        <a:buChar char="–"/>
                        <a:defRPr sz="1600" b="0" kern="1200">
                          <a:solidFill>
                            <a:schemeClr val="tx1"/>
                          </a:solidFill>
                          <a:latin typeface="宋体" panose="02010600030101010101" pitchFamily="2" charset="-122"/>
                          <a:ea typeface="宋体" panose="02010600030101010101" pitchFamily="2" charset="-122"/>
                        </a:defRPr>
                      </a:lvl4pPr>
                      <a:lvl5pPr marL="2057400" lvl="4" indent="-228600" algn="l" rtl="0" fontAlgn="base">
                        <a:spcBef>
                          <a:spcPct val="20000"/>
                        </a:spcBef>
                        <a:spcAft>
                          <a:spcPct val="0"/>
                        </a:spcAft>
                        <a:buChar char="»"/>
                        <a:defRPr sz="1400" b="0" kern="1200">
                          <a:solidFill>
                            <a:schemeClr val="tx1"/>
                          </a:solidFill>
                          <a:latin typeface="宋体" panose="02010600030101010101" pitchFamily="2" charset="-122"/>
                          <a:ea typeface="宋体" panose="02010600030101010101" pitchFamily="2" charset="-122"/>
                        </a:defRPr>
                      </a:lvl5pPr>
                    </a:lstStyle>
                    <a:p>
                      <a:pPr marL="0" lvl="0" indent="0">
                        <a:buNone/>
                      </a:pPr>
                      <a:r>
                        <a:rPr lang="zh-CN" altLang="en-US" sz="2400" dirty="0"/>
                        <a:t>课程目标对毕业要求的支撑关系</a:t>
                      </a:r>
                      <a:endParaRPr lang="zh-CN" altLang="en-US" sz="2400" dirty="0"/>
                    </a:p>
                  </a:txBody>
                  <a:tcP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1060450">
                <a:tc>
                  <a:txBody>
                    <a:bodyPr/>
                    <a:lstStyle>
                      <a:lvl1pPr marL="342900" lvl="0" indent="-342900" algn="l" rtl="0" fontAlgn="base">
                        <a:spcBef>
                          <a:spcPct val="20000"/>
                        </a:spcBef>
                        <a:spcAft>
                          <a:spcPct val="0"/>
                        </a:spcAft>
                        <a:buClr>
                          <a:srgbClr val="CC00CC"/>
                        </a:buClr>
                        <a:buFont typeface="Wingdings" panose="05000000000000000000" pitchFamily="2" charset="2"/>
                        <a:buChar char="u"/>
                        <a:defRPr sz="2800" b="0" kern="1200">
                          <a:solidFill>
                            <a:schemeClr val="tx1"/>
                          </a:solidFill>
                          <a:latin typeface="+mn-lt"/>
                          <a:ea typeface="+mn-ea"/>
                          <a:cs typeface="+mn-cs"/>
                        </a:defRPr>
                      </a:lvl1pPr>
                      <a:lvl2pPr marL="742950" lvl="1" indent="-285750" algn="l" rtl="0" fontAlgn="base">
                        <a:spcBef>
                          <a:spcPct val="20000"/>
                        </a:spcBef>
                        <a:spcAft>
                          <a:spcPct val="0"/>
                        </a:spcAft>
                        <a:buClr>
                          <a:srgbClr val="CC00CC"/>
                        </a:buClr>
                        <a:buFont typeface="Wingdings" panose="05000000000000000000" pitchFamily="2" charset="2"/>
                        <a:buChar char="l"/>
                        <a:defRPr sz="2800" b="0" kern="1200">
                          <a:solidFill>
                            <a:schemeClr val="tx1"/>
                          </a:solidFill>
                          <a:latin typeface="+mn-lt"/>
                          <a:ea typeface="+mn-ea"/>
                        </a:defRPr>
                      </a:lvl2pPr>
                      <a:lvl3pPr marL="1143000" lvl="2" indent="-228600" algn="l" rtl="0" fontAlgn="base">
                        <a:spcBef>
                          <a:spcPct val="20000"/>
                        </a:spcBef>
                        <a:spcAft>
                          <a:spcPct val="0"/>
                        </a:spcAft>
                        <a:buClr>
                          <a:srgbClr val="CC00CC"/>
                        </a:buClr>
                        <a:buFont typeface="Wingdings" panose="05000000000000000000" pitchFamily="2" charset="2"/>
                        <a:buChar char="ü"/>
                        <a:defRPr sz="2400" b="0" kern="1200">
                          <a:solidFill>
                            <a:schemeClr val="tx1"/>
                          </a:solidFill>
                          <a:latin typeface="+mn-lt"/>
                          <a:ea typeface="+mn-ea"/>
                        </a:defRPr>
                      </a:lvl3pPr>
                      <a:lvl4pPr marL="1600200" lvl="3" indent="-228600" algn="l" rtl="0" fontAlgn="base">
                        <a:spcBef>
                          <a:spcPct val="20000"/>
                        </a:spcBef>
                        <a:spcAft>
                          <a:spcPct val="0"/>
                        </a:spcAft>
                        <a:buChar char="–"/>
                        <a:defRPr sz="1600" b="0" kern="1200">
                          <a:solidFill>
                            <a:schemeClr val="tx1"/>
                          </a:solidFill>
                          <a:latin typeface="宋体" panose="02010600030101010101" pitchFamily="2" charset="-122"/>
                          <a:ea typeface="宋体" panose="02010600030101010101" pitchFamily="2" charset="-122"/>
                        </a:defRPr>
                      </a:lvl4pPr>
                      <a:lvl5pPr marL="2057400" lvl="4" indent="-228600" algn="l" rtl="0" fontAlgn="base">
                        <a:spcBef>
                          <a:spcPct val="20000"/>
                        </a:spcBef>
                        <a:spcAft>
                          <a:spcPct val="0"/>
                        </a:spcAft>
                        <a:buChar char="»"/>
                        <a:defRPr sz="1400" b="0" kern="1200">
                          <a:solidFill>
                            <a:schemeClr val="tx1"/>
                          </a:solidFill>
                          <a:latin typeface="宋体" panose="02010600030101010101" pitchFamily="2" charset="-122"/>
                          <a:ea typeface="宋体" panose="02010600030101010101" pitchFamily="2" charset="-122"/>
                        </a:defRPr>
                      </a:lvl5pPr>
                    </a:lstStyle>
                    <a:p>
                      <a:pPr marL="0" lvl="0" indent="0">
                        <a:buNone/>
                      </a:pPr>
                      <a:r>
                        <a:rPr lang="en-US" altLang="zh-CN" sz="2000"/>
                        <a:t>1</a:t>
                      </a:r>
                      <a:r>
                        <a:rPr lang="zh-CN" altLang="en-US" sz="2000" dirty="0"/>
                        <a:t>、数学和自然科学基础、工程基础与专业知识</a:t>
                      </a:r>
                      <a:endParaRPr lang="zh-CN" altLang="en-US" sz="2000" dirty="0"/>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rtl="0" fontAlgn="base">
                        <a:spcBef>
                          <a:spcPct val="20000"/>
                        </a:spcBef>
                        <a:spcAft>
                          <a:spcPct val="0"/>
                        </a:spcAft>
                        <a:buClr>
                          <a:srgbClr val="CC00CC"/>
                        </a:buClr>
                        <a:buFont typeface="Wingdings" panose="05000000000000000000" pitchFamily="2" charset="2"/>
                        <a:buChar char="u"/>
                        <a:defRPr sz="2800" b="0" kern="1200">
                          <a:solidFill>
                            <a:schemeClr val="tx1"/>
                          </a:solidFill>
                          <a:latin typeface="+mn-lt"/>
                          <a:ea typeface="+mn-ea"/>
                          <a:cs typeface="+mn-cs"/>
                        </a:defRPr>
                      </a:lvl1pPr>
                      <a:lvl2pPr marL="742950" lvl="1" indent="-285750" algn="l" rtl="0" fontAlgn="base">
                        <a:spcBef>
                          <a:spcPct val="20000"/>
                        </a:spcBef>
                        <a:spcAft>
                          <a:spcPct val="0"/>
                        </a:spcAft>
                        <a:buClr>
                          <a:srgbClr val="CC00CC"/>
                        </a:buClr>
                        <a:buFont typeface="Wingdings" panose="05000000000000000000" pitchFamily="2" charset="2"/>
                        <a:buChar char="l"/>
                        <a:defRPr sz="2800" b="0" kern="1200">
                          <a:solidFill>
                            <a:schemeClr val="tx1"/>
                          </a:solidFill>
                          <a:latin typeface="+mn-lt"/>
                          <a:ea typeface="+mn-ea"/>
                        </a:defRPr>
                      </a:lvl2pPr>
                      <a:lvl3pPr marL="1143000" lvl="2" indent="-228600" algn="l" rtl="0" fontAlgn="base">
                        <a:spcBef>
                          <a:spcPct val="20000"/>
                        </a:spcBef>
                        <a:spcAft>
                          <a:spcPct val="0"/>
                        </a:spcAft>
                        <a:buClr>
                          <a:srgbClr val="CC00CC"/>
                        </a:buClr>
                        <a:buFont typeface="Wingdings" panose="05000000000000000000" pitchFamily="2" charset="2"/>
                        <a:buChar char="ü"/>
                        <a:defRPr sz="2400" b="0" kern="1200">
                          <a:solidFill>
                            <a:schemeClr val="tx1"/>
                          </a:solidFill>
                          <a:latin typeface="+mn-lt"/>
                          <a:ea typeface="+mn-ea"/>
                        </a:defRPr>
                      </a:lvl3pPr>
                      <a:lvl4pPr marL="1600200" lvl="3" indent="-228600" algn="l" rtl="0" fontAlgn="base">
                        <a:spcBef>
                          <a:spcPct val="20000"/>
                        </a:spcBef>
                        <a:spcAft>
                          <a:spcPct val="0"/>
                        </a:spcAft>
                        <a:buChar char="–"/>
                        <a:defRPr sz="1600" b="0" kern="1200">
                          <a:solidFill>
                            <a:schemeClr val="tx1"/>
                          </a:solidFill>
                          <a:latin typeface="宋体" panose="02010600030101010101" pitchFamily="2" charset="-122"/>
                          <a:ea typeface="宋体" panose="02010600030101010101" pitchFamily="2" charset="-122"/>
                        </a:defRPr>
                      </a:lvl4pPr>
                      <a:lvl5pPr marL="2057400" lvl="4" indent="-228600" algn="l" rtl="0" fontAlgn="base">
                        <a:spcBef>
                          <a:spcPct val="20000"/>
                        </a:spcBef>
                        <a:spcAft>
                          <a:spcPct val="0"/>
                        </a:spcAft>
                        <a:buChar char="»"/>
                        <a:defRPr sz="1400" b="0" kern="1200">
                          <a:solidFill>
                            <a:schemeClr val="tx1"/>
                          </a:solidFill>
                          <a:latin typeface="宋体" panose="02010600030101010101" pitchFamily="2" charset="-122"/>
                          <a:ea typeface="宋体" panose="02010600030101010101" pitchFamily="2" charset="-122"/>
                        </a:defRPr>
                      </a:lvl5pPr>
                    </a:lstStyle>
                    <a:p>
                      <a:pPr marL="0" lvl="0" indent="0">
                        <a:buNone/>
                      </a:pPr>
                      <a:r>
                        <a:rPr lang="en-US" altLang="zh-CN" sz="2000"/>
                        <a:t>1.4</a:t>
                      </a:r>
                      <a:r>
                        <a:rPr lang="zh-CN" altLang="en-US" sz="2000" dirty="0"/>
                        <a:t>具备解决机械系统复杂工程问题所需要的专业基础知识和技能</a:t>
                      </a:r>
                      <a:endParaRPr lang="zh-CN" altLang="en-US" sz="2000" dirty="0"/>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rtl="0" fontAlgn="base">
                        <a:spcBef>
                          <a:spcPct val="20000"/>
                        </a:spcBef>
                        <a:spcAft>
                          <a:spcPct val="0"/>
                        </a:spcAft>
                        <a:buClr>
                          <a:srgbClr val="CC00CC"/>
                        </a:buClr>
                        <a:buFont typeface="Wingdings" panose="05000000000000000000" pitchFamily="2" charset="2"/>
                        <a:buChar char="u"/>
                        <a:defRPr sz="2800" b="0" kern="1200">
                          <a:solidFill>
                            <a:schemeClr val="tx1"/>
                          </a:solidFill>
                          <a:latin typeface="+mn-lt"/>
                          <a:ea typeface="+mn-ea"/>
                          <a:cs typeface="+mn-cs"/>
                        </a:defRPr>
                      </a:lvl1pPr>
                      <a:lvl2pPr marL="742950" lvl="1" indent="-285750" algn="l" rtl="0" fontAlgn="base">
                        <a:spcBef>
                          <a:spcPct val="20000"/>
                        </a:spcBef>
                        <a:spcAft>
                          <a:spcPct val="0"/>
                        </a:spcAft>
                        <a:buClr>
                          <a:srgbClr val="CC00CC"/>
                        </a:buClr>
                        <a:buFont typeface="Wingdings" panose="05000000000000000000" pitchFamily="2" charset="2"/>
                        <a:buChar char="l"/>
                        <a:defRPr sz="2800" b="0" kern="1200">
                          <a:solidFill>
                            <a:schemeClr val="tx1"/>
                          </a:solidFill>
                          <a:latin typeface="+mn-lt"/>
                          <a:ea typeface="+mn-ea"/>
                        </a:defRPr>
                      </a:lvl2pPr>
                      <a:lvl3pPr marL="1143000" lvl="2" indent="-228600" algn="l" rtl="0" fontAlgn="base">
                        <a:spcBef>
                          <a:spcPct val="20000"/>
                        </a:spcBef>
                        <a:spcAft>
                          <a:spcPct val="0"/>
                        </a:spcAft>
                        <a:buClr>
                          <a:srgbClr val="CC00CC"/>
                        </a:buClr>
                        <a:buFont typeface="Wingdings" panose="05000000000000000000" pitchFamily="2" charset="2"/>
                        <a:buChar char="ü"/>
                        <a:defRPr sz="2400" b="0" kern="1200">
                          <a:solidFill>
                            <a:schemeClr val="tx1"/>
                          </a:solidFill>
                          <a:latin typeface="+mn-lt"/>
                          <a:ea typeface="+mn-ea"/>
                        </a:defRPr>
                      </a:lvl3pPr>
                      <a:lvl4pPr marL="1600200" lvl="3" indent="-228600" algn="l" rtl="0" fontAlgn="base">
                        <a:spcBef>
                          <a:spcPct val="20000"/>
                        </a:spcBef>
                        <a:spcAft>
                          <a:spcPct val="0"/>
                        </a:spcAft>
                        <a:buChar char="–"/>
                        <a:defRPr sz="1600" b="0" kern="1200">
                          <a:solidFill>
                            <a:schemeClr val="tx1"/>
                          </a:solidFill>
                          <a:latin typeface="宋体" panose="02010600030101010101" pitchFamily="2" charset="-122"/>
                          <a:ea typeface="宋体" panose="02010600030101010101" pitchFamily="2" charset="-122"/>
                        </a:defRPr>
                      </a:lvl4pPr>
                      <a:lvl5pPr marL="2057400" lvl="4" indent="-228600" algn="l" rtl="0" fontAlgn="base">
                        <a:spcBef>
                          <a:spcPct val="20000"/>
                        </a:spcBef>
                        <a:spcAft>
                          <a:spcPct val="0"/>
                        </a:spcAft>
                        <a:buChar char="»"/>
                        <a:defRPr sz="1400" b="0" kern="1200">
                          <a:solidFill>
                            <a:schemeClr val="tx1"/>
                          </a:solidFill>
                          <a:latin typeface="宋体" panose="02010600030101010101" pitchFamily="2" charset="-122"/>
                          <a:ea typeface="宋体" panose="02010600030101010101" pitchFamily="2" charset="-122"/>
                        </a:defRPr>
                      </a:lvl5pPr>
                    </a:lstStyle>
                    <a:p>
                      <a:pPr marL="0" lvl="0" indent="0">
                        <a:buNone/>
                      </a:pPr>
                      <a:r>
                        <a:rPr lang="zh-CN" altLang="en-US" sz="2000" dirty="0"/>
                        <a:t>课程目标</a:t>
                      </a:r>
                      <a:r>
                        <a:rPr lang="en-US" altLang="zh-CN" sz="2000"/>
                        <a:t>1</a:t>
                      </a:r>
                      <a:endParaRPr lang="zh-CN" altLang="en-US" sz="2000" dirty="0"/>
                    </a:p>
                  </a:txBody>
                  <a:tcP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1350962">
                <a:tc>
                  <a:txBody>
                    <a:bodyPr/>
                    <a:lstStyle>
                      <a:lvl1pPr marL="342900" lvl="0" indent="-342900" algn="l" rtl="0" fontAlgn="base">
                        <a:spcBef>
                          <a:spcPct val="20000"/>
                        </a:spcBef>
                        <a:spcAft>
                          <a:spcPct val="0"/>
                        </a:spcAft>
                        <a:buClr>
                          <a:srgbClr val="CC00CC"/>
                        </a:buClr>
                        <a:buFont typeface="Wingdings" panose="05000000000000000000" pitchFamily="2" charset="2"/>
                        <a:buChar char="u"/>
                        <a:defRPr sz="2800" b="0" kern="1200">
                          <a:solidFill>
                            <a:schemeClr val="tx1"/>
                          </a:solidFill>
                          <a:latin typeface="+mn-lt"/>
                          <a:ea typeface="+mn-ea"/>
                          <a:cs typeface="+mn-cs"/>
                        </a:defRPr>
                      </a:lvl1pPr>
                      <a:lvl2pPr marL="742950" lvl="1" indent="-285750" algn="l" rtl="0" fontAlgn="base">
                        <a:spcBef>
                          <a:spcPct val="20000"/>
                        </a:spcBef>
                        <a:spcAft>
                          <a:spcPct val="0"/>
                        </a:spcAft>
                        <a:buClr>
                          <a:srgbClr val="CC00CC"/>
                        </a:buClr>
                        <a:buFont typeface="Wingdings" panose="05000000000000000000" pitchFamily="2" charset="2"/>
                        <a:buChar char="l"/>
                        <a:defRPr sz="2800" b="0" kern="1200">
                          <a:solidFill>
                            <a:schemeClr val="tx1"/>
                          </a:solidFill>
                          <a:latin typeface="+mn-lt"/>
                          <a:ea typeface="+mn-ea"/>
                        </a:defRPr>
                      </a:lvl2pPr>
                      <a:lvl3pPr marL="1143000" lvl="2" indent="-228600" algn="l" rtl="0" fontAlgn="base">
                        <a:spcBef>
                          <a:spcPct val="20000"/>
                        </a:spcBef>
                        <a:spcAft>
                          <a:spcPct val="0"/>
                        </a:spcAft>
                        <a:buClr>
                          <a:srgbClr val="CC00CC"/>
                        </a:buClr>
                        <a:buFont typeface="Wingdings" panose="05000000000000000000" pitchFamily="2" charset="2"/>
                        <a:buChar char="ü"/>
                        <a:defRPr sz="2400" b="0" kern="1200">
                          <a:solidFill>
                            <a:schemeClr val="tx1"/>
                          </a:solidFill>
                          <a:latin typeface="+mn-lt"/>
                          <a:ea typeface="+mn-ea"/>
                        </a:defRPr>
                      </a:lvl3pPr>
                      <a:lvl4pPr marL="1600200" lvl="3" indent="-228600" algn="l" rtl="0" fontAlgn="base">
                        <a:spcBef>
                          <a:spcPct val="20000"/>
                        </a:spcBef>
                        <a:spcAft>
                          <a:spcPct val="0"/>
                        </a:spcAft>
                        <a:buChar char="–"/>
                        <a:defRPr sz="1600" b="0" kern="1200">
                          <a:solidFill>
                            <a:schemeClr val="tx1"/>
                          </a:solidFill>
                          <a:latin typeface="宋体" panose="02010600030101010101" pitchFamily="2" charset="-122"/>
                          <a:ea typeface="宋体" panose="02010600030101010101" pitchFamily="2" charset="-122"/>
                        </a:defRPr>
                      </a:lvl4pPr>
                      <a:lvl5pPr marL="2057400" lvl="4" indent="-228600" algn="l" rtl="0" fontAlgn="base">
                        <a:spcBef>
                          <a:spcPct val="20000"/>
                        </a:spcBef>
                        <a:spcAft>
                          <a:spcPct val="0"/>
                        </a:spcAft>
                        <a:buChar char="»"/>
                        <a:defRPr sz="1400" b="0" kern="1200">
                          <a:solidFill>
                            <a:schemeClr val="tx1"/>
                          </a:solidFill>
                          <a:latin typeface="宋体" panose="02010600030101010101" pitchFamily="2" charset="-122"/>
                          <a:ea typeface="宋体" panose="02010600030101010101" pitchFamily="2" charset="-122"/>
                        </a:defRPr>
                      </a:lvl5pPr>
                    </a:lstStyle>
                    <a:p>
                      <a:pPr marL="0" lvl="0" indent="0">
                        <a:buNone/>
                      </a:pPr>
                      <a:r>
                        <a:rPr lang="en-US" altLang="zh-CN" sz="2000"/>
                        <a:t>3</a:t>
                      </a:r>
                      <a:r>
                        <a:rPr lang="zh-CN" altLang="en-US" sz="2000" dirty="0"/>
                        <a:t>、工程问题分析与表达</a:t>
                      </a:r>
                      <a:endParaRPr lang="zh-CN" altLang="en-US" sz="2000" dirty="0"/>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rtl="0" fontAlgn="base">
                        <a:spcBef>
                          <a:spcPct val="20000"/>
                        </a:spcBef>
                        <a:spcAft>
                          <a:spcPct val="0"/>
                        </a:spcAft>
                        <a:buClr>
                          <a:srgbClr val="CC00CC"/>
                        </a:buClr>
                        <a:buFont typeface="Wingdings" panose="05000000000000000000" pitchFamily="2" charset="2"/>
                        <a:buChar char="u"/>
                        <a:defRPr sz="2800" b="0" kern="1200">
                          <a:solidFill>
                            <a:schemeClr val="tx1"/>
                          </a:solidFill>
                          <a:latin typeface="+mn-lt"/>
                          <a:ea typeface="+mn-ea"/>
                          <a:cs typeface="+mn-cs"/>
                        </a:defRPr>
                      </a:lvl1pPr>
                      <a:lvl2pPr marL="742950" lvl="1" indent="-285750" algn="l" rtl="0" fontAlgn="base">
                        <a:spcBef>
                          <a:spcPct val="20000"/>
                        </a:spcBef>
                        <a:spcAft>
                          <a:spcPct val="0"/>
                        </a:spcAft>
                        <a:buClr>
                          <a:srgbClr val="CC00CC"/>
                        </a:buClr>
                        <a:buFont typeface="Wingdings" panose="05000000000000000000" pitchFamily="2" charset="2"/>
                        <a:buChar char="l"/>
                        <a:defRPr sz="2800" b="0" kern="1200">
                          <a:solidFill>
                            <a:schemeClr val="tx1"/>
                          </a:solidFill>
                          <a:latin typeface="+mn-lt"/>
                          <a:ea typeface="+mn-ea"/>
                        </a:defRPr>
                      </a:lvl2pPr>
                      <a:lvl3pPr marL="1143000" lvl="2" indent="-228600" algn="l" rtl="0" fontAlgn="base">
                        <a:spcBef>
                          <a:spcPct val="20000"/>
                        </a:spcBef>
                        <a:spcAft>
                          <a:spcPct val="0"/>
                        </a:spcAft>
                        <a:buClr>
                          <a:srgbClr val="CC00CC"/>
                        </a:buClr>
                        <a:buFont typeface="Wingdings" panose="05000000000000000000" pitchFamily="2" charset="2"/>
                        <a:buChar char="ü"/>
                        <a:defRPr sz="2400" b="0" kern="1200">
                          <a:solidFill>
                            <a:schemeClr val="tx1"/>
                          </a:solidFill>
                          <a:latin typeface="+mn-lt"/>
                          <a:ea typeface="+mn-ea"/>
                        </a:defRPr>
                      </a:lvl3pPr>
                      <a:lvl4pPr marL="1600200" lvl="3" indent="-228600" algn="l" rtl="0" fontAlgn="base">
                        <a:spcBef>
                          <a:spcPct val="20000"/>
                        </a:spcBef>
                        <a:spcAft>
                          <a:spcPct val="0"/>
                        </a:spcAft>
                        <a:buChar char="–"/>
                        <a:defRPr sz="1600" b="0" kern="1200">
                          <a:solidFill>
                            <a:schemeClr val="tx1"/>
                          </a:solidFill>
                          <a:latin typeface="宋体" panose="02010600030101010101" pitchFamily="2" charset="-122"/>
                          <a:ea typeface="宋体" panose="02010600030101010101" pitchFamily="2" charset="-122"/>
                        </a:defRPr>
                      </a:lvl4pPr>
                      <a:lvl5pPr marL="2057400" lvl="4" indent="-228600" algn="l" rtl="0" fontAlgn="base">
                        <a:spcBef>
                          <a:spcPct val="20000"/>
                        </a:spcBef>
                        <a:spcAft>
                          <a:spcPct val="0"/>
                        </a:spcAft>
                        <a:buChar char="»"/>
                        <a:defRPr sz="1400" b="0" kern="1200">
                          <a:solidFill>
                            <a:schemeClr val="tx1"/>
                          </a:solidFill>
                          <a:latin typeface="宋体" panose="02010600030101010101" pitchFamily="2" charset="-122"/>
                          <a:ea typeface="宋体" panose="02010600030101010101" pitchFamily="2" charset="-122"/>
                        </a:defRPr>
                      </a:lvl5pPr>
                    </a:lstStyle>
                    <a:p>
                      <a:pPr marL="0" lvl="0" indent="0">
                        <a:buNone/>
                      </a:pPr>
                      <a:r>
                        <a:rPr lang="en-US" altLang="zh-CN" sz="2000"/>
                        <a:t>3.2</a:t>
                      </a:r>
                      <a:r>
                        <a:rPr lang="zh-CN" altLang="en-US" sz="2000" dirty="0"/>
                        <a:t>能够基于数学、自然科学和工程科学基本原理，对机械系统复杂工程问题进行分析、识别和推理</a:t>
                      </a:r>
                      <a:endParaRPr lang="zh-CN" altLang="en-US" sz="2000" dirty="0"/>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rtl="0" fontAlgn="base">
                        <a:spcBef>
                          <a:spcPct val="20000"/>
                        </a:spcBef>
                        <a:spcAft>
                          <a:spcPct val="0"/>
                        </a:spcAft>
                        <a:buClr>
                          <a:srgbClr val="CC00CC"/>
                        </a:buClr>
                        <a:buFont typeface="Wingdings" panose="05000000000000000000" pitchFamily="2" charset="2"/>
                        <a:buChar char="u"/>
                        <a:defRPr sz="2800" b="0" kern="1200">
                          <a:solidFill>
                            <a:schemeClr val="tx1"/>
                          </a:solidFill>
                          <a:latin typeface="+mn-lt"/>
                          <a:ea typeface="+mn-ea"/>
                          <a:cs typeface="+mn-cs"/>
                        </a:defRPr>
                      </a:lvl1pPr>
                      <a:lvl2pPr marL="742950" lvl="1" indent="-285750" algn="l" rtl="0" fontAlgn="base">
                        <a:spcBef>
                          <a:spcPct val="20000"/>
                        </a:spcBef>
                        <a:spcAft>
                          <a:spcPct val="0"/>
                        </a:spcAft>
                        <a:buClr>
                          <a:srgbClr val="CC00CC"/>
                        </a:buClr>
                        <a:buFont typeface="Wingdings" panose="05000000000000000000" pitchFamily="2" charset="2"/>
                        <a:buChar char="l"/>
                        <a:defRPr sz="2800" b="0" kern="1200">
                          <a:solidFill>
                            <a:schemeClr val="tx1"/>
                          </a:solidFill>
                          <a:latin typeface="+mn-lt"/>
                          <a:ea typeface="+mn-ea"/>
                        </a:defRPr>
                      </a:lvl2pPr>
                      <a:lvl3pPr marL="1143000" lvl="2" indent="-228600" algn="l" rtl="0" fontAlgn="base">
                        <a:spcBef>
                          <a:spcPct val="20000"/>
                        </a:spcBef>
                        <a:spcAft>
                          <a:spcPct val="0"/>
                        </a:spcAft>
                        <a:buClr>
                          <a:srgbClr val="CC00CC"/>
                        </a:buClr>
                        <a:buFont typeface="Wingdings" panose="05000000000000000000" pitchFamily="2" charset="2"/>
                        <a:buChar char="ü"/>
                        <a:defRPr sz="2400" b="0" kern="1200">
                          <a:solidFill>
                            <a:schemeClr val="tx1"/>
                          </a:solidFill>
                          <a:latin typeface="+mn-lt"/>
                          <a:ea typeface="+mn-ea"/>
                        </a:defRPr>
                      </a:lvl3pPr>
                      <a:lvl4pPr marL="1600200" lvl="3" indent="-228600" algn="l" rtl="0" fontAlgn="base">
                        <a:spcBef>
                          <a:spcPct val="20000"/>
                        </a:spcBef>
                        <a:spcAft>
                          <a:spcPct val="0"/>
                        </a:spcAft>
                        <a:buChar char="–"/>
                        <a:defRPr sz="1600" b="0" kern="1200">
                          <a:solidFill>
                            <a:schemeClr val="tx1"/>
                          </a:solidFill>
                          <a:latin typeface="宋体" panose="02010600030101010101" pitchFamily="2" charset="-122"/>
                          <a:ea typeface="宋体" panose="02010600030101010101" pitchFamily="2" charset="-122"/>
                        </a:defRPr>
                      </a:lvl4pPr>
                      <a:lvl5pPr marL="2057400" lvl="4" indent="-228600" algn="l" rtl="0" fontAlgn="base">
                        <a:spcBef>
                          <a:spcPct val="20000"/>
                        </a:spcBef>
                        <a:spcAft>
                          <a:spcPct val="0"/>
                        </a:spcAft>
                        <a:buChar char="»"/>
                        <a:defRPr sz="1400" b="0" kern="1200">
                          <a:solidFill>
                            <a:schemeClr val="tx1"/>
                          </a:solidFill>
                          <a:latin typeface="宋体" panose="02010600030101010101" pitchFamily="2" charset="-122"/>
                          <a:ea typeface="宋体" panose="02010600030101010101" pitchFamily="2" charset="-122"/>
                        </a:defRPr>
                      </a:lvl5pPr>
                    </a:lstStyle>
                    <a:p>
                      <a:pPr marL="0" lvl="0" indent="0">
                        <a:buNone/>
                      </a:pPr>
                      <a:r>
                        <a:rPr lang="zh-CN" altLang="en-US" sz="2000" dirty="0"/>
                        <a:t>课程目标</a:t>
                      </a:r>
                      <a:r>
                        <a:rPr lang="en-US" altLang="zh-CN" sz="2000"/>
                        <a:t>2</a:t>
                      </a:r>
                      <a:endParaRPr lang="en-US" altLang="zh-CN" sz="2000"/>
                    </a:p>
                  </a:txBody>
                  <a:tcP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1919288">
                <a:tc>
                  <a:txBody>
                    <a:bodyPr/>
                    <a:lstStyle>
                      <a:lvl1pPr marL="342900" lvl="0" indent="-342900" algn="l" rtl="0" fontAlgn="base">
                        <a:spcBef>
                          <a:spcPct val="20000"/>
                        </a:spcBef>
                        <a:spcAft>
                          <a:spcPct val="0"/>
                        </a:spcAft>
                        <a:buClr>
                          <a:srgbClr val="CC00CC"/>
                        </a:buClr>
                        <a:buFont typeface="Wingdings" panose="05000000000000000000" pitchFamily="2" charset="2"/>
                        <a:buChar char="u"/>
                        <a:defRPr sz="2800" b="0" kern="1200">
                          <a:solidFill>
                            <a:schemeClr val="tx1"/>
                          </a:solidFill>
                          <a:latin typeface="+mn-lt"/>
                          <a:ea typeface="+mn-ea"/>
                          <a:cs typeface="+mn-cs"/>
                        </a:defRPr>
                      </a:lvl1pPr>
                      <a:lvl2pPr marL="742950" lvl="1" indent="-285750" algn="l" rtl="0" fontAlgn="base">
                        <a:spcBef>
                          <a:spcPct val="20000"/>
                        </a:spcBef>
                        <a:spcAft>
                          <a:spcPct val="0"/>
                        </a:spcAft>
                        <a:buClr>
                          <a:srgbClr val="CC00CC"/>
                        </a:buClr>
                        <a:buFont typeface="Wingdings" panose="05000000000000000000" pitchFamily="2" charset="2"/>
                        <a:buChar char="l"/>
                        <a:defRPr sz="2800" b="0" kern="1200">
                          <a:solidFill>
                            <a:schemeClr val="tx1"/>
                          </a:solidFill>
                          <a:latin typeface="+mn-lt"/>
                          <a:ea typeface="+mn-ea"/>
                        </a:defRPr>
                      </a:lvl2pPr>
                      <a:lvl3pPr marL="1143000" lvl="2" indent="-228600" algn="l" rtl="0" fontAlgn="base">
                        <a:spcBef>
                          <a:spcPct val="20000"/>
                        </a:spcBef>
                        <a:spcAft>
                          <a:spcPct val="0"/>
                        </a:spcAft>
                        <a:buClr>
                          <a:srgbClr val="CC00CC"/>
                        </a:buClr>
                        <a:buFont typeface="Wingdings" panose="05000000000000000000" pitchFamily="2" charset="2"/>
                        <a:buChar char="ü"/>
                        <a:defRPr sz="2400" b="0" kern="1200">
                          <a:solidFill>
                            <a:schemeClr val="tx1"/>
                          </a:solidFill>
                          <a:latin typeface="+mn-lt"/>
                          <a:ea typeface="+mn-ea"/>
                        </a:defRPr>
                      </a:lvl3pPr>
                      <a:lvl4pPr marL="1600200" lvl="3" indent="-228600" algn="l" rtl="0" fontAlgn="base">
                        <a:spcBef>
                          <a:spcPct val="20000"/>
                        </a:spcBef>
                        <a:spcAft>
                          <a:spcPct val="0"/>
                        </a:spcAft>
                        <a:buChar char="–"/>
                        <a:defRPr sz="1600" b="0" kern="1200">
                          <a:solidFill>
                            <a:schemeClr val="tx1"/>
                          </a:solidFill>
                          <a:latin typeface="宋体" panose="02010600030101010101" pitchFamily="2" charset="-122"/>
                          <a:ea typeface="宋体" panose="02010600030101010101" pitchFamily="2" charset="-122"/>
                        </a:defRPr>
                      </a:lvl4pPr>
                      <a:lvl5pPr marL="2057400" lvl="4" indent="-228600" algn="l" rtl="0" fontAlgn="base">
                        <a:spcBef>
                          <a:spcPct val="20000"/>
                        </a:spcBef>
                        <a:spcAft>
                          <a:spcPct val="0"/>
                        </a:spcAft>
                        <a:buChar char="»"/>
                        <a:defRPr sz="1400" b="0" kern="1200">
                          <a:solidFill>
                            <a:schemeClr val="tx1"/>
                          </a:solidFill>
                          <a:latin typeface="宋体" panose="02010600030101010101" pitchFamily="2" charset="-122"/>
                          <a:ea typeface="宋体" panose="02010600030101010101" pitchFamily="2" charset="-122"/>
                        </a:defRPr>
                      </a:lvl5pPr>
                    </a:lstStyle>
                    <a:p>
                      <a:pPr marL="0" lvl="0" indent="0">
                        <a:buNone/>
                      </a:pPr>
                      <a:r>
                        <a:rPr lang="en-US" altLang="zh-CN" sz="2000"/>
                        <a:t>5</a:t>
                      </a:r>
                      <a:r>
                        <a:rPr lang="zh-CN" altLang="en-US" sz="2000" dirty="0"/>
                        <a:t>、实验设计与分析</a:t>
                      </a:r>
                      <a:endParaRPr lang="zh-CN" altLang="en-US" sz="2000" dirty="0"/>
                    </a:p>
                    <a:p>
                      <a:pPr marL="0" lvl="0" indent="0">
                        <a:buNone/>
                      </a:pPr>
                      <a:endParaRPr lang="zh-CN" altLang="en-US" sz="2000" dirty="0"/>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rtl="0" fontAlgn="base">
                        <a:spcBef>
                          <a:spcPct val="20000"/>
                        </a:spcBef>
                        <a:spcAft>
                          <a:spcPct val="0"/>
                        </a:spcAft>
                        <a:buClr>
                          <a:srgbClr val="CC00CC"/>
                        </a:buClr>
                        <a:buFont typeface="Wingdings" panose="05000000000000000000" pitchFamily="2" charset="2"/>
                        <a:buChar char="u"/>
                        <a:defRPr sz="2800" b="0" kern="1200">
                          <a:solidFill>
                            <a:schemeClr val="tx1"/>
                          </a:solidFill>
                          <a:latin typeface="+mn-lt"/>
                          <a:ea typeface="+mn-ea"/>
                          <a:cs typeface="+mn-cs"/>
                        </a:defRPr>
                      </a:lvl1pPr>
                      <a:lvl2pPr marL="742950" lvl="1" indent="-285750" algn="l" rtl="0" fontAlgn="base">
                        <a:spcBef>
                          <a:spcPct val="20000"/>
                        </a:spcBef>
                        <a:spcAft>
                          <a:spcPct val="0"/>
                        </a:spcAft>
                        <a:buClr>
                          <a:srgbClr val="CC00CC"/>
                        </a:buClr>
                        <a:buFont typeface="Wingdings" panose="05000000000000000000" pitchFamily="2" charset="2"/>
                        <a:buChar char="l"/>
                        <a:defRPr sz="2800" b="0" kern="1200">
                          <a:solidFill>
                            <a:schemeClr val="tx1"/>
                          </a:solidFill>
                          <a:latin typeface="+mn-lt"/>
                          <a:ea typeface="+mn-ea"/>
                        </a:defRPr>
                      </a:lvl2pPr>
                      <a:lvl3pPr marL="1143000" lvl="2" indent="-228600" algn="l" rtl="0" fontAlgn="base">
                        <a:spcBef>
                          <a:spcPct val="20000"/>
                        </a:spcBef>
                        <a:spcAft>
                          <a:spcPct val="0"/>
                        </a:spcAft>
                        <a:buClr>
                          <a:srgbClr val="CC00CC"/>
                        </a:buClr>
                        <a:buFont typeface="Wingdings" panose="05000000000000000000" pitchFamily="2" charset="2"/>
                        <a:buChar char="ü"/>
                        <a:defRPr sz="2400" b="0" kern="1200">
                          <a:solidFill>
                            <a:schemeClr val="tx1"/>
                          </a:solidFill>
                          <a:latin typeface="+mn-lt"/>
                          <a:ea typeface="+mn-ea"/>
                        </a:defRPr>
                      </a:lvl3pPr>
                      <a:lvl4pPr marL="1600200" lvl="3" indent="-228600" algn="l" rtl="0" fontAlgn="base">
                        <a:spcBef>
                          <a:spcPct val="20000"/>
                        </a:spcBef>
                        <a:spcAft>
                          <a:spcPct val="0"/>
                        </a:spcAft>
                        <a:buChar char="–"/>
                        <a:defRPr sz="1600" b="0" kern="1200">
                          <a:solidFill>
                            <a:schemeClr val="tx1"/>
                          </a:solidFill>
                          <a:latin typeface="宋体" panose="02010600030101010101" pitchFamily="2" charset="-122"/>
                          <a:ea typeface="宋体" panose="02010600030101010101" pitchFamily="2" charset="-122"/>
                        </a:defRPr>
                      </a:lvl4pPr>
                      <a:lvl5pPr marL="2057400" lvl="4" indent="-228600" algn="l" rtl="0" fontAlgn="base">
                        <a:spcBef>
                          <a:spcPct val="20000"/>
                        </a:spcBef>
                        <a:spcAft>
                          <a:spcPct val="0"/>
                        </a:spcAft>
                        <a:buChar char="»"/>
                        <a:defRPr sz="1400" b="0" kern="1200">
                          <a:solidFill>
                            <a:schemeClr val="tx1"/>
                          </a:solidFill>
                          <a:latin typeface="宋体" panose="02010600030101010101" pitchFamily="2" charset="-122"/>
                          <a:ea typeface="宋体" panose="02010600030101010101" pitchFamily="2" charset="-122"/>
                        </a:defRPr>
                      </a:lvl5pPr>
                    </a:lstStyle>
                    <a:p>
                      <a:pPr marL="0" lvl="0" indent="0">
                        <a:buNone/>
                      </a:pPr>
                      <a:r>
                        <a:rPr lang="en-US" altLang="zh-CN" sz="2000"/>
                        <a:t>5.2</a:t>
                      </a:r>
                      <a:r>
                        <a:rPr lang="zh-CN" altLang="en-US" sz="2000" dirty="0"/>
                        <a:t>根据解决机械系统复杂工程问题需要，设计并进行实验，记录实验过程及结果，并能够正确使用、分析和解释实验数据，并通过信息综合得到有效结论</a:t>
                      </a:r>
                      <a:endParaRPr lang="zh-CN" altLang="en-US" sz="2000" dirty="0"/>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rtl="0" fontAlgn="base">
                        <a:spcBef>
                          <a:spcPct val="20000"/>
                        </a:spcBef>
                        <a:spcAft>
                          <a:spcPct val="0"/>
                        </a:spcAft>
                        <a:buClr>
                          <a:srgbClr val="CC00CC"/>
                        </a:buClr>
                        <a:buFont typeface="Wingdings" panose="05000000000000000000" pitchFamily="2" charset="2"/>
                        <a:buChar char="u"/>
                        <a:defRPr sz="2800" b="0" kern="1200">
                          <a:solidFill>
                            <a:schemeClr val="tx1"/>
                          </a:solidFill>
                          <a:latin typeface="+mn-lt"/>
                          <a:ea typeface="+mn-ea"/>
                          <a:cs typeface="+mn-cs"/>
                        </a:defRPr>
                      </a:lvl1pPr>
                      <a:lvl2pPr marL="742950" lvl="1" indent="-285750" algn="l" rtl="0" fontAlgn="base">
                        <a:spcBef>
                          <a:spcPct val="20000"/>
                        </a:spcBef>
                        <a:spcAft>
                          <a:spcPct val="0"/>
                        </a:spcAft>
                        <a:buClr>
                          <a:srgbClr val="CC00CC"/>
                        </a:buClr>
                        <a:buFont typeface="Wingdings" panose="05000000000000000000" pitchFamily="2" charset="2"/>
                        <a:buChar char="l"/>
                        <a:defRPr sz="2800" b="0" kern="1200">
                          <a:solidFill>
                            <a:schemeClr val="tx1"/>
                          </a:solidFill>
                          <a:latin typeface="+mn-lt"/>
                          <a:ea typeface="+mn-ea"/>
                        </a:defRPr>
                      </a:lvl2pPr>
                      <a:lvl3pPr marL="1143000" lvl="2" indent="-228600" algn="l" rtl="0" fontAlgn="base">
                        <a:spcBef>
                          <a:spcPct val="20000"/>
                        </a:spcBef>
                        <a:spcAft>
                          <a:spcPct val="0"/>
                        </a:spcAft>
                        <a:buClr>
                          <a:srgbClr val="CC00CC"/>
                        </a:buClr>
                        <a:buFont typeface="Wingdings" panose="05000000000000000000" pitchFamily="2" charset="2"/>
                        <a:buChar char="ü"/>
                        <a:defRPr sz="2400" b="0" kern="1200">
                          <a:solidFill>
                            <a:schemeClr val="tx1"/>
                          </a:solidFill>
                          <a:latin typeface="+mn-lt"/>
                          <a:ea typeface="+mn-ea"/>
                        </a:defRPr>
                      </a:lvl3pPr>
                      <a:lvl4pPr marL="1600200" lvl="3" indent="-228600" algn="l" rtl="0" fontAlgn="base">
                        <a:spcBef>
                          <a:spcPct val="20000"/>
                        </a:spcBef>
                        <a:spcAft>
                          <a:spcPct val="0"/>
                        </a:spcAft>
                        <a:buChar char="–"/>
                        <a:defRPr sz="1600" b="0" kern="1200">
                          <a:solidFill>
                            <a:schemeClr val="tx1"/>
                          </a:solidFill>
                          <a:latin typeface="宋体" panose="02010600030101010101" pitchFamily="2" charset="-122"/>
                          <a:ea typeface="宋体" panose="02010600030101010101" pitchFamily="2" charset="-122"/>
                        </a:defRPr>
                      </a:lvl4pPr>
                      <a:lvl5pPr marL="2057400" lvl="4" indent="-228600" algn="l" rtl="0" fontAlgn="base">
                        <a:spcBef>
                          <a:spcPct val="20000"/>
                        </a:spcBef>
                        <a:spcAft>
                          <a:spcPct val="0"/>
                        </a:spcAft>
                        <a:buChar char="»"/>
                        <a:defRPr sz="1400" b="0" kern="1200">
                          <a:solidFill>
                            <a:schemeClr val="tx1"/>
                          </a:solidFill>
                          <a:latin typeface="宋体" panose="02010600030101010101" pitchFamily="2" charset="-122"/>
                          <a:ea typeface="宋体" panose="02010600030101010101" pitchFamily="2" charset="-122"/>
                        </a:defRPr>
                      </a:lvl5pPr>
                    </a:lstStyle>
                    <a:p>
                      <a:pPr marL="0" lvl="0" indent="0">
                        <a:buNone/>
                      </a:pPr>
                      <a:r>
                        <a:rPr lang="zh-CN" altLang="en-US" sz="2000" dirty="0"/>
                        <a:t>课程目标</a:t>
                      </a:r>
                      <a:r>
                        <a:rPr lang="en-US" altLang="zh-CN" sz="2000"/>
                        <a:t>3</a:t>
                      </a:r>
                      <a:endParaRPr lang="zh-CN" altLang="en-US" sz="2000" dirty="0"/>
                    </a:p>
                  </a:txBody>
                  <a:tcP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777875"/>
          </a:xfrm>
        </p:spPr>
        <p:txBody>
          <a:bodyPr/>
          <a:lstStyle/>
          <a:p>
            <a:pPr algn="l"/>
            <a:r>
              <a:rPr lang="en-US" altLang="zh-CN" sz="2800" dirty="0">
                <a:sym typeface="+mn-ea"/>
              </a:rPr>
              <a:t>(</a:t>
            </a:r>
            <a:r>
              <a:rPr lang="zh-CN" altLang="en-US" sz="2800" dirty="0">
                <a:sym typeface="+mn-ea"/>
              </a:rPr>
              <a:t>三</a:t>
            </a:r>
            <a:r>
              <a:rPr lang="en-US" altLang="zh-CN" sz="2800" dirty="0">
                <a:sym typeface="+mn-ea"/>
              </a:rPr>
              <a:t>)</a:t>
            </a:r>
            <a:r>
              <a:rPr lang="zh-CN" altLang="en-US" sz="2800" dirty="0">
                <a:sym typeface="+mn-ea"/>
              </a:rPr>
              <a:t>课程教学内容与学时分配</a:t>
            </a:r>
            <a:endParaRPr lang="zh-CN" altLang="en-US" sz="2800" dirty="0"/>
          </a:p>
        </p:txBody>
      </p:sp>
      <p:graphicFrame>
        <p:nvGraphicFramePr>
          <p:cNvPr id="38986" name="内容占位符 38985"/>
          <p:cNvGraphicFramePr>
            <a:graphicFrameLocks noGrp="1"/>
          </p:cNvGraphicFramePr>
          <p:nvPr>
            <p:ph idx="1"/>
          </p:nvPr>
        </p:nvGraphicFramePr>
        <p:xfrm>
          <a:off x="457200" y="1195705"/>
          <a:ext cx="8229600" cy="5164138"/>
        </p:xfrm>
        <a:graphic>
          <a:graphicData uri="http://schemas.openxmlformats.org/drawingml/2006/table">
            <a:tbl>
              <a:tblPr/>
              <a:tblGrid>
                <a:gridCol w="818515"/>
                <a:gridCol w="1532255"/>
                <a:gridCol w="1388745"/>
                <a:gridCol w="1633220"/>
                <a:gridCol w="953770"/>
                <a:gridCol w="951230"/>
                <a:gridCol w="951865"/>
              </a:tblGrid>
              <a:tr h="1371600">
                <a:tc>
                  <a:txBody>
                    <a:bodyPr/>
                    <a:lstStyle>
                      <a:lvl1pPr marL="342900" lvl="0" indent="-342900" algn="l" rtl="0" fontAlgn="base">
                        <a:spcBef>
                          <a:spcPct val="20000"/>
                        </a:spcBef>
                        <a:spcAft>
                          <a:spcPct val="0"/>
                        </a:spcAft>
                        <a:buClr>
                          <a:srgbClr val="CC00CC"/>
                        </a:buClr>
                        <a:buFont typeface="Wingdings" panose="05000000000000000000" pitchFamily="2" charset="2"/>
                        <a:buChar char="u"/>
                        <a:defRPr sz="2800" b="0" kern="1200">
                          <a:solidFill>
                            <a:schemeClr val="tx1"/>
                          </a:solidFill>
                          <a:latin typeface="+mn-lt"/>
                          <a:ea typeface="+mn-ea"/>
                          <a:cs typeface="+mn-cs"/>
                        </a:defRPr>
                      </a:lvl1pPr>
                      <a:lvl2pPr marL="742950" lvl="1" indent="-285750" algn="l" rtl="0" fontAlgn="base">
                        <a:spcBef>
                          <a:spcPct val="20000"/>
                        </a:spcBef>
                        <a:spcAft>
                          <a:spcPct val="0"/>
                        </a:spcAft>
                        <a:buClr>
                          <a:srgbClr val="CC00CC"/>
                        </a:buClr>
                        <a:buFont typeface="Wingdings" panose="05000000000000000000" pitchFamily="2" charset="2"/>
                        <a:buChar char="l"/>
                        <a:defRPr sz="2800" b="0" kern="1200">
                          <a:solidFill>
                            <a:schemeClr val="tx1"/>
                          </a:solidFill>
                          <a:latin typeface="+mn-lt"/>
                          <a:ea typeface="+mn-ea"/>
                        </a:defRPr>
                      </a:lvl2pPr>
                      <a:lvl3pPr marL="1143000" lvl="2" indent="-228600" algn="l" rtl="0" fontAlgn="base">
                        <a:spcBef>
                          <a:spcPct val="20000"/>
                        </a:spcBef>
                        <a:spcAft>
                          <a:spcPct val="0"/>
                        </a:spcAft>
                        <a:buClr>
                          <a:srgbClr val="CC00CC"/>
                        </a:buClr>
                        <a:buFont typeface="Wingdings" panose="05000000000000000000" pitchFamily="2" charset="2"/>
                        <a:buChar char="ü"/>
                        <a:defRPr sz="2400" b="0" kern="1200">
                          <a:solidFill>
                            <a:schemeClr val="tx1"/>
                          </a:solidFill>
                          <a:latin typeface="+mn-lt"/>
                          <a:ea typeface="+mn-ea"/>
                        </a:defRPr>
                      </a:lvl3pPr>
                      <a:lvl4pPr marL="1600200" lvl="3" indent="-228600" algn="l" rtl="0" fontAlgn="base">
                        <a:spcBef>
                          <a:spcPct val="20000"/>
                        </a:spcBef>
                        <a:spcAft>
                          <a:spcPct val="0"/>
                        </a:spcAft>
                        <a:buChar char="–"/>
                        <a:defRPr sz="1600" b="0" kern="1200">
                          <a:solidFill>
                            <a:schemeClr val="tx1"/>
                          </a:solidFill>
                          <a:latin typeface="宋体" panose="02010600030101010101" pitchFamily="2" charset="-122"/>
                          <a:ea typeface="宋体" panose="02010600030101010101" pitchFamily="2" charset="-122"/>
                        </a:defRPr>
                      </a:lvl4pPr>
                      <a:lvl5pPr marL="2057400" lvl="4" indent="-228600" algn="l" rtl="0" fontAlgn="base">
                        <a:spcBef>
                          <a:spcPct val="20000"/>
                        </a:spcBef>
                        <a:spcAft>
                          <a:spcPct val="0"/>
                        </a:spcAft>
                        <a:buChar char="»"/>
                        <a:defRPr sz="1400" b="0" kern="1200">
                          <a:solidFill>
                            <a:schemeClr val="tx1"/>
                          </a:solidFill>
                          <a:latin typeface="宋体" panose="02010600030101010101" pitchFamily="2" charset="-122"/>
                          <a:ea typeface="宋体" panose="02010600030101010101" pitchFamily="2" charset="-122"/>
                        </a:defRPr>
                      </a:lvl5pPr>
                    </a:lstStyle>
                    <a:p>
                      <a:pPr marL="0" lvl="0" indent="0">
                        <a:buNone/>
                      </a:pPr>
                      <a:r>
                        <a:rPr lang="zh-CN" altLang="en-US" dirty="0"/>
                        <a:t>序号</a:t>
                      </a:r>
                      <a:endParaRPr lang="zh-CN" altLang="en-US" dirty="0"/>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rtl="0" fontAlgn="base">
                        <a:spcBef>
                          <a:spcPct val="20000"/>
                        </a:spcBef>
                        <a:spcAft>
                          <a:spcPct val="0"/>
                        </a:spcAft>
                        <a:buClr>
                          <a:srgbClr val="CC00CC"/>
                        </a:buClr>
                        <a:buFont typeface="Wingdings" panose="05000000000000000000" pitchFamily="2" charset="2"/>
                        <a:buChar char="u"/>
                        <a:defRPr sz="2800" b="0" kern="1200">
                          <a:solidFill>
                            <a:schemeClr val="tx1"/>
                          </a:solidFill>
                          <a:latin typeface="+mn-lt"/>
                          <a:ea typeface="+mn-ea"/>
                          <a:cs typeface="+mn-cs"/>
                        </a:defRPr>
                      </a:lvl1pPr>
                      <a:lvl2pPr marL="742950" lvl="1" indent="-285750" algn="l" rtl="0" fontAlgn="base">
                        <a:spcBef>
                          <a:spcPct val="20000"/>
                        </a:spcBef>
                        <a:spcAft>
                          <a:spcPct val="0"/>
                        </a:spcAft>
                        <a:buClr>
                          <a:srgbClr val="CC00CC"/>
                        </a:buClr>
                        <a:buFont typeface="Wingdings" panose="05000000000000000000" pitchFamily="2" charset="2"/>
                        <a:buChar char="l"/>
                        <a:defRPr sz="2800" b="0" kern="1200">
                          <a:solidFill>
                            <a:schemeClr val="tx1"/>
                          </a:solidFill>
                          <a:latin typeface="+mn-lt"/>
                          <a:ea typeface="+mn-ea"/>
                        </a:defRPr>
                      </a:lvl2pPr>
                      <a:lvl3pPr marL="1143000" lvl="2" indent="-228600" algn="l" rtl="0" fontAlgn="base">
                        <a:spcBef>
                          <a:spcPct val="20000"/>
                        </a:spcBef>
                        <a:spcAft>
                          <a:spcPct val="0"/>
                        </a:spcAft>
                        <a:buClr>
                          <a:srgbClr val="CC00CC"/>
                        </a:buClr>
                        <a:buFont typeface="Wingdings" panose="05000000000000000000" pitchFamily="2" charset="2"/>
                        <a:buChar char="ü"/>
                        <a:defRPr sz="2400" b="0" kern="1200">
                          <a:solidFill>
                            <a:schemeClr val="tx1"/>
                          </a:solidFill>
                          <a:latin typeface="+mn-lt"/>
                          <a:ea typeface="+mn-ea"/>
                        </a:defRPr>
                      </a:lvl3pPr>
                      <a:lvl4pPr marL="1600200" lvl="3" indent="-228600" algn="l" rtl="0" fontAlgn="base">
                        <a:spcBef>
                          <a:spcPct val="20000"/>
                        </a:spcBef>
                        <a:spcAft>
                          <a:spcPct val="0"/>
                        </a:spcAft>
                        <a:buChar char="–"/>
                        <a:defRPr sz="1600" b="0" kern="1200">
                          <a:solidFill>
                            <a:schemeClr val="tx1"/>
                          </a:solidFill>
                          <a:latin typeface="宋体" panose="02010600030101010101" pitchFamily="2" charset="-122"/>
                          <a:ea typeface="宋体" panose="02010600030101010101" pitchFamily="2" charset="-122"/>
                        </a:defRPr>
                      </a:lvl4pPr>
                      <a:lvl5pPr marL="2057400" lvl="4" indent="-228600" algn="l" rtl="0" fontAlgn="base">
                        <a:spcBef>
                          <a:spcPct val="20000"/>
                        </a:spcBef>
                        <a:spcAft>
                          <a:spcPct val="0"/>
                        </a:spcAft>
                        <a:buChar char="»"/>
                        <a:defRPr sz="1400" b="0" kern="1200">
                          <a:solidFill>
                            <a:schemeClr val="tx1"/>
                          </a:solidFill>
                          <a:latin typeface="宋体" panose="02010600030101010101" pitchFamily="2" charset="-122"/>
                          <a:ea typeface="宋体" panose="02010600030101010101" pitchFamily="2" charset="-122"/>
                        </a:defRPr>
                      </a:lvl5pPr>
                    </a:lstStyle>
                    <a:p>
                      <a:pPr marL="0" lvl="0" indent="0">
                        <a:buNone/>
                      </a:pPr>
                      <a:r>
                        <a:rPr lang="zh-CN" altLang="en-US" dirty="0"/>
                        <a:t>知识单元</a:t>
                      </a:r>
                      <a:r>
                        <a:rPr lang="en-US" altLang="zh-CN"/>
                        <a:t>/</a:t>
                      </a:r>
                      <a:r>
                        <a:rPr lang="zh-CN" altLang="en-US" dirty="0"/>
                        <a:t>章节 </a:t>
                      </a:r>
                      <a:endParaRPr lang="zh-CN" altLang="en-US" dirty="0"/>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rtl="0" fontAlgn="base">
                        <a:spcBef>
                          <a:spcPct val="20000"/>
                        </a:spcBef>
                        <a:spcAft>
                          <a:spcPct val="0"/>
                        </a:spcAft>
                        <a:buClr>
                          <a:srgbClr val="CC00CC"/>
                        </a:buClr>
                        <a:buFont typeface="Wingdings" panose="05000000000000000000" pitchFamily="2" charset="2"/>
                        <a:buChar char="u"/>
                        <a:defRPr sz="2800" b="0" kern="1200">
                          <a:solidFill>
                            <a:schemeClr val="tx1"/>
                          </a:solidFill>
                          <a:latin typeface="+mn-lt"/>
                          <a:ea typeface="+mn-ea"/>
                          <a:cs typeface="+mn-cs"/>
                        </a:defRPr>
                      </a:lvl1pPr>
                      <a:lvl2pPr marL="742950" lvl="1" indent="-285750" algn="l" rtl="0" fontAlgn="base">
                        <a:spcBef>
                          <a:spcPct val="20000"/>
                        </a:spcBef>
                        <a:spcAft>
                          <a:spcPct val="0"/>
                        </a:spcAft>
                        <a:buClr>
                          <a:srgbClr val="CC00CC"/>
                        </a:buClr>
                        <a:buFont typeface="Wingdings" panose="05000000000000000000" pitchFamily="2" charset="2"/>
                        <a:buChar char="l"/>
                        <a:defRPr sz="2800" b="0" kern="1200">
                          <a:solidFill>
                            <a:schemeClr val="tx1"/>
                          </a:solidFill>
                          <a:latin typeface="+mn-lt"/>
                          <a:ea typeface="+mn-ea"/>
                        </a:defRPr>
                      </a:lvl2pPr>
                      <a:lvl3pPr marL="1143000" lvl="2" indent="-228600" algn="l" rtl="0" fontAlgn="base">
                        <a:spcBef>
                          <a:spcPct val="20000"/>
                        </a:spcBef>
                        <a:spcAft>
                          <a:spcPct val="0"/>
                        </a:spcAft>
                        <a:buClr>
                          <a:srgbClr val="CC00CC"/>
                        </a:buClr>
                        <a:buFont typeface="Wingdings" panose="05000000000000000000" pitchFamily="2" charset="2"/>
                        <a:buChar char="ü"/>
                        <a:defRPr sz="2400" b="0" kern="1200">
                          <a:solidFill>
                            <a:schemeClr val="tx1"/>
                          </a:solidFill>
                          <a:latin typeface="+mn-lt"/>
                          <a:ea typeface="+mn-ea"/>
                        </a:defRPr>
                      </a:lvl3pPr>
                      <a:lvl4pPr marL="1600200" lvl="3" indent="-228600" algn="l" rtl="0" fontAlgn="base">
                        <a:spcBef>
                          <a:spcPct val="20000"/>
                        </a:spcBef>
                        <a:spcAft>
                          <a:spcPct val="0"/>
                        </a:spcAft>
                        <a:buChar char="–"/>
                        <a:defRPr sz="1600" b="0" kern="1200">
                          <a:solidFill>
                            <a:schemeClr val="tx1"/>
                          </a:solidFill>
                          <a:latin typeface="宋体" panose="02010600030101010101" pitchFamily="2" charset="-122"/>
                          <a:ea typeface="宋体" panose="02010600030101010101" pitchFamily="2" charset="-122"/>
                        </a:defRPr>
                      </a:lvl4pPr>
                      <a:lvl5pPr marL="2057400" lvl="4" indent="-228600" algn="l" rtl="0" fontAlgn="base">
                        <a:spcBef>
                          <a:spcPct val="20000"/>
                        </a:spcBef>
                        <a:spcAft>
                          <a:spcPct val="0"/>
                        </a:spcAft>
                        <a:buChar char="»"/>
                        <a:defRPr sz="1400" b="0" kern="1200">
                          <a:solidFill>
                            <a:schemeClr val="tx1"/>
                          </a:solidFill>
                          <a:latin typeface="宋体" panose="02010600030101010101" pitchFamily="2" charset="-122"/>
                          <a:ea typeface="宋体" panose="02010600030101010101" pitchFamily="2" charset="-122"/>
                        </a:defRPr>
                      </a:lvl5pPr>
                    </a:lstStyle>
                    <a:p>
                      <a:pPr marL="0" lvl="0" indent="0">
                        <a:buNone/>
                      </a:pPr>
                      <a:r>
                        <a:rPr lang="zh-CN" altLang="en-US" dirty="0"/>
                        <a:t>知识点</a:t>
                      </a:r>
                      <a:endParaRPr lang="zh-CN" altLang="en-US" dirty="0"/>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rtl="0" fontAlgn="base">
                        <a:spcBef>
                          <a:spcPct val="20000"/>
                        </a:spcBef>
                        <a:spcAft>
                          <a:spcPct val="0"/>
                        </a:spcAft>
                        <a:buClr>
                          <a:srgbClr val="CC00CC"/>
                        </a:buClr>
                        <a:buFont typeface="Wingdings" panose="05000000000000000000" pitchFamily="2" charset="2"/>
                        <a:buChar char="u"/>
                        <a:defRPr sz="2800" b="0" kern="1200">
                          <a:solidFill>
                            <a:schemeClr val="tx1"/>
                          </a:solidFill>
                          <a:latin typeface="+mn-lt"/>
                          <a:ea typeface="+mn-ea"/>
                          <a:cs typeface="+mn-cs"/>
                        </a:defRPr>
                      </a:lvl1pPr>
                      <a:lvl2pPr marL="742950" lvl="1" indent="-285750" algn="l" rtl="0" fontAlgn="base">
                        <a:spcBef>
                          <a:spcPct val="20000"/>
                        </a:spcBef>
                        <a:spcAft>
                          <a:spcPct val="0"/>
                        </a:spcAft>
                        <a:buClr>
                          <a:srgbClr val="CC00CC"/>
                        </a:buClr>
                        <a:buFont typeface="Wingdings" panose="05000000000000000000" pitchFamily="2" charset="2"/>
                        <a:buChar char="l"/>
                        <a:defRPr sz="2800" b="0" kern="1200">
                          <a:solidFill>
                            <a:schemeClr val="tx1"/>
                          </a:solidFill>
                          <a:latin typeface="+mn-lt"/>
                          <a:ea typeface="+mn-ea"/>
                        </a:defRPr>
                      </a:lvl2pPr>
                      <a:lvl3pPr marL="1143000" lvl="2" indent="-228600" algn="l" rtl="0" fontAlgn="base">
                        <a:spcBef>
                          <a:spcPct val="20000"/>
                        </a:spcBef>
                        <a:spcAft>
                          <a:spcPct val="0"/>
                        </a:spcAft>
                        <a:buClr>
                          <a:srgbClr val="CC00CC"/>
                        </a:buClr>
                        <a:buFont typeface="Wingdings" panose="05000000000000000000" pitchFamily="2" charset="2"/>
                        <a:buChar char="ü"/>
                        <a:defRPr sz="2400" b="0" kern="1200">
                          <a:solidFill>
                            <a:schemeClr val="tx1"/>
                          </a:solidFill>
                          <a:latin typeface="+mn-lt"/>
                          <a:ea typeface="+mn-ea"/>
                        </a:defRPr>
                      </a:lvl3pPr>
                      <a:lvl4pPr marL="1600200" lvl="3" indent="-228600" algn="l" rtl="0" fontAlgn="base">
                        <a:spcBef>
                          <a:spcPct val="20000"/>
                        </a:spcBef>
                        <a:spcAft>
                          <a:spcPct val="0"/>
                        </a:spcAft>
                        <a:buChar char="–"/>
                        <a:defRPr sz="1600" b="0" kern="1200">
                          <a:solidFill>
                            <a:schemeClr val="tx1"/>
                          </a:solidFill>
                          <a:latin typeface="宋体" panose="02010600030101010101" pitchFamily="2" charset="-122"/>
                          <a:ea typeface="宋体" panose="02010600030101010101" pitchFamily="2" charset="-122"/>
                        </a:defRPr>
                      </a:lvl4pPr>
                      <a:lvl5pPr marL="2057400" lvl="4" indent="-228600" algn="l" rtl="0" fontAlgn="base">
                        <a:spcBef>
                          <a:spcPct val="20000"/>
                        </a:spcBef>
                        <a:spcAft>
                          <a:spcPct val="0"/>
                        </a:spcAft>
                        <a:buChar char="»"/>
                        <a:defRPr sz="1400" b="0" kern="1200">
                          <a:solidFill>
                            <a:schemeClr val="tx1"/>
                          </a:solidFill>
                          <a:latin typeface="宋体" panose="02010600030101010101" pitchFamily="2" charset="-122"/>
                          <a:ea typeface="宋体" panose="02010600030101010101" pitchFamily="2" charset="-122"/>
                        </a:defRPr>
                      </a:lvl5pPr>
                    </a:lstStyle>
                    <a:p>
                      <a:pPr marL="0" lvl="0" indent="0">
                        <a:buNone/>
                      </a:pPr>
                      <a:r>
                        <a:rPr lang="zh-CN" altLang="en-US" dirty="0"/>
                        <a:t>教学要求</a:t>
                      </a:r>
                      <a:endParaRPr lang="zh-CN" altLang="en-US" dirty="0"/>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rtl="0" fontAlgn="base">
                        <a:spcBef>
                          <a:spcPct val="20000"/>
                        </a:spcBef>
                        <a:spcAft>
                          <a:spcPct val="0"/>
                        </a:spcAft>
                        <a:buClr>
                          <a:srgbClr val="CC00CC"/>
                        </a:buClr>
                        <a:buFont typeface="Wingdings" panose="05000000000000000000" pitchFamily="2" charset="2"/>
                        <a:buChar char="u"/>
                        <a:defRPr sz="2800" b="0" kern="1200">
                          <a:solidFill>
                            <a:schemeClr val="tx1"/>
                          </a:solidFill>
                          <a:latin typeface="+mn-lt"/>
                          <a:ea typeface="+mn-ea"/>
                          <a:cs typeface="+mn-cs"/>
                        </a:defRPr>
                      </a:lvl1pPr>
                      <a:lvl2pPr marL="742950" lvl="1" indent="-285750" algn="l" rtl="0" fontAlgn="base">
                        <a:spcBef>
                          <a:spcPct val="20000"/>
                        </a:spcBef>
                        <a:spcAft>
                          <a:spcPct val="0"/>
                        </a:spcAft>
                        <a:buClr>
                          <a:srgbClr val="CC00CC"/>
                        </a:buClr>
                        <a:buFont typeface="Wingdings" panose="05000000000000000000" pitchFamily="2" charset="2"/>
                        <a:buChar char="l"/>
                        <a:defRPr sz="2800" b="0" kern="1200">
                          <a:solidFill>
                            <a:schemeClr val="tx1"/>
                          </a:solidFill>
                          <a:latin typeface="+mn-lt"/>
                          <a:ea typeface="+mn-ea"/>
                        </a:defRPr>
                      </a:lvl2pPr>
                      <a:lvl3pPr marL="1143000" lvl="2" indent="-228600" algn="l" rtl="0" fontAlgn="base">
                        <a:spcBef>
                          <a:spcPct val="20000"/>
                        </a:spcBef>
                        <a:spcAft>
                          <a:spcPct val="0"/>
                        </a:spcAft>
                        <a:buClr>
                          <a:srgbClr val="CC00CC"/>
                        </a:buClr>
                        <a:buFont typeface="Wingdings" panose="05000000000000000000" pitchFamily="2" charset="2"/>
                        <a:buChar char="ü"/>
                        <a:defRPr sz="2400" b="0" kern="1200">
                          <a:solidFill>
                            <a:schemeClr val="tx1"/>
                          </a:solidFill>
                          <a:latin typeface="+mn-lt"/>
                          <a:ea typeface="+mn-ea"/>
                        </a:defRPr>
                      </a:lvl3pPr>
                      <a:lvl4pPr marL="1600200" lvl="3" indent="-228600" algn="l" rtl="0" fontAlgn="base">
                        <a:spcBef>
                          <a:spcPct val="20000"/>
                        </a:spcBef>
                        <a:spcAft>
                          <a:spcPct val="0"/>
                        </a:spcAft>
                        <a:buChar char="–"/>
                        <a:defRPr sz="1600" b="0" kern="1200">
                          <a:solidFill>
                            <a:schemeClr val="tx1"/>
                          </a:solidFill>
                          <a:latin typeface="宋体" panose="02010600030101010101" pitchFamily="2" charset="-122"/>
                          <a:ea typeface="宋体" panose="02010600030101010101" pitchFamily="2" charset="-122"/>
                        </a:defRPr>
                      </a:lvl4pPr>
                      <a:lvl5pPr marL="2057400" lvl="4" indent="-228600" algn="l" rtl="0" fontAlgn="base">
                        <a:spcBef>
                          <a:spcPct val="20000"/>
                        </a:spcBef>
                        <a:spcAft>
                          <a:spcPct val="0"/>
                        </a:spcAft>
                        <a:buChar char="»"/>
                        <a:defRPr sz="1400" b="0" kern="1200">
                          <a:solidFill>
                            <a:schemeClr val="tx1"/>
                          </a:solidFill>
                          <a:latin typeface="宋体" panose="02010600030101010101" pitchFamily="2" charset="-122"/>
                          <a:ea typeface="宋体" panose="02010600030101010101" pitchFamily="2" charset="-122"/>
                        </a:defRPr>
                      </a:lvl5pPr>
                    </a:lstStyle>
                    <a:p>
                      <a:pPr marL="0" lvl="0" indent="0">
                        <a:buNone/>
                      </a:pPr>
                      <a:r>
                        <a:rPr lang="zh-CN" altLang="en-US" dirty="0"/>
                        <a:t>推荐学时 </a:t>
                      </a:r>
                      <a:endParaRPr lang="zh-CN" altLang="en-US" dirty="0"/>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rtl="0" fontAlgn="base">
                        <a:spcBef>
                          <a:spcPct val="20000"/>
                        </a:spcBef>
                        <a:spcAft>
                          <a:spcPct val="0"/>
                        </a:spcAft>
                        <a:buClr>
                          <a:srgbClr val="CC00CC"/>
                        </a:buClr>
                        <a:buFont typeface="Wingdings" panose="05000000000000000000" pitchFamily="2" charset="2"/>
                        <a:buChar char="u"/>
                        <a:defRPr sz="2800" b="0" kern="1200">
                          <a:solidFill>
                            <a:schemeClr val="tx1"/>
                          </a:solidFill>
                          <a:latin typeface="+mn-lt"/>
                          <a:ea typeface="+mn-ea"/>
                          <a:cs typeface="+mn-cs"/>
                        </a:defRPr>
                      </a:lvl1pPr>
                      <a:lvl2pPr marL="742950" lvl="1" indent="-285750" algn="l" rtl="0" fontAlgn="base">
                        <a:spcBef>
                          <a:spcPct val="20000"/>
                        </a:spcBef>
                        <a:spcAft>
                          <a:spcPct val="0"/>
                        </a:spcAft>
                        <a:buClr>
                          <a:srgbClr val="CC00CC"/>
                        </a:buClr>
                        <a:buFont typeface="Wingdings" panose="05000000000000000000" pitchFamily="2" charset="2"/>
                        <a:buChar char="l"/>
                        <a:defRPr sz="2800" b="0" kern="1200">
                          <a:solidFill>
                            <a:schemeClr val="tx1"/>
                          </a:solidFill>
                          <a:latin typeface="+mn-lt"/>
                          <a:ea typeface="+mn-ea"/>
                        </a:defRPr>
                      </a:lvl2pPr>
                      <a:lvl3pPr marL="1143000" lvl="2" indent="-228600" algn="l" rtl="0" fontAlgn="base">
                        <a:spcBef>
                          <a:spcPct val="20000"/>
                        </a:spcBef>
                        <a:spcAft>
                          <a:spcPct val="0"/>
                        </a:spcAft>
                        <a:buClr>
                          <a:srgbClr val="CC00CC"/>
                        </a:buClr>
                        <a:buFont typeface="Wingdings" panose="05000000000000000000" pitchFamily="2" charset="2"/>
                        <a:buChar char="ü"/>
                        <a:defRPr sz="2400" b="0" kern="1200">
                          <a:solidFill>
                            <a:schemeClr val="tx1"/>
                          </a:solidFill>
                          <a:latin typeface="+mn-lt"/>
                          <a:ea typeface="+mn-ea"/>
                        </a:defRPr>
                      </a:lvl3pPr>
                      <a:lvl4pPr marL="1600200" lvl="3" indent="-228600" algn="l" rtl="0" fontAlgn="base">
                        <a:spcBef>
                          <a:spcPct val="20000"/>
                        </a:spcBef>
                        <a:spcAft>
                          <a:spcPct val="0"/>
                        </a:spcAft>
                        <a:buChar char="–"/>
                        <a:defRPr sz="1600" b="0" kern="1200">
                          <a:solidFill>
                            <a:schemeClr val="tx1"/>
                          </a:solidFill>
                          <a:latin typeface="宋体" panose="02010600030101010101" pitchFamily="2" charset="-122"/>
                          <a:ea typeface="宋体" panose="02010600030101010101" pitchFamily="2" charset="-122"/>
                        </a:defRPr>
                      </a:lvl4pPr>
                      <a:lvl5pPr marL="2057400" lvl="4" indent="-228600" algn="l" rtl="0" fontAlgn="base">
                        <a:spcBef>
                          <a:spcPct val="20000"/>
                        </a:spcBef>
                        <a:spcAft>
                          <a:spcPct val="0"/>
                        </a:spcAft>
                        <a:buChar char="»"/>
                        <a:defRPr sz="1400" b="0" kern="1200">
                          <a:solidFill>
                            <a:schemeClr val="tx1"/>
                          </a:solidFill>
                          <a:latin typeface="宋体" panose="02010600030101010101" pitchFamily="2" charset="-122"/>
                          <a:ea typeface="宋体" panose="02010600030101010101" pitchFamily="2" charset="-122"/>
                        </a:defRPr>
                      </a:lvl5pPr>
                    </a:lstStyle>
                    <a:p>
                      <a:pPr marL="0" lvl="0" indent="0">
                        <a:buNone/>
                      </a:pPr>
                      <a:r>
                        <a:rPr lang="zh-CN" altLang="en-US" dirty="0"/>
                        <a:t>教学方式 </a:t>
                      </a:r>
                      <a:endParaRPr lang="zh-CN" altLang="en-US" dirty="0"/>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rtl="0" fontAlgn="base">
                        <a:spcBef>
                          <a:spcPct val="20000"/>
                        </a:spcBef>
                        <a:spcAft>
                          <a:spcPct val="0"/>
                        </a:spcAft>
                        <a:buClr>
                          <a:srgbClr val="CC00CC"/>
                        </a:buClr>
                        <a:buFont typeface="Wingdings" panose="05000000000000000000" pitchFamily="2" charset="2"/>
                        <a:buChar char="u"/>
                        <a:defRPr sz="2800" b="0" kern="1200">
                          <a:solidFill>
                            <a:schemeClr val="tx1"/>
                          </a:solidFill>
                          <a:latin typeface="+mn-lt"/>
                          <a:ea typeface="+mn-ea"/>
                          <a:cs typeface="+mn-cs"/>
                        </a:defRPr>
                      </a:lvl1pPr>
                      <a:lvl2pPr marL="742950" lvl="1" indent="-285750" algn="l" rtl="0" fontAlgn="base">
                        <a:spcBef>
                          <a:spcPct val="20000"/>
                        </a:spcBef>
                        <a:spcAft>
                          <a:spcPct val="0"/>
                        </a:spcAft>
                        <a:buClr>
                          <a:srgbClr val="CC00CC"/>
                        </a:buClr>
                        <a:buFont typeface="Wingdings" panose="05000000000000000000" pitchFamily="2" charset="2"/>
                        <a:buChar char="l"/>
                        <a:defRPr sz="2800" b="0" kern="1200">
                          <a:solidFill>
                            <a:schemeClr val="tx1"/>
                          </a:solidFill>
                          <a:latin typeface="+mn-lt"/>
                          <a:ea typeface="+mn-ea"/>
                        </a:defRPr>
                      </a:lvl2pPr>
                      <a:lvl3pPr marL="1143000" lvl="2" indent="-228600" algn="l" rtl="0" fontAlgn="base">
                        <a:spcBef>
                          <a:spcPct val="20000"/>
                        </a:spcBef>
                        <a:spcAft>
                          <a:spcPct val="0"/>
                        </a:spcAft>
                        <a:buClr>
                          <a:srgbClr val="CC00CC"/>
                        </a:buClr>
                        <a:buFont typeface="Wingdings" panose="05000000000000000000" pitchFamily="2" charset="2"/>
                        <a:buChar char="ü"/>
                        <a:defRPr sz="2400" b="0" kern="1200">
                          <a:solidFill>
                            <a:schemeClr val="tx1"/>
                          </a:solidFill>
                          <a:latin typeface="+mn-lt"/>
                          <a:ea typeface="+mn-ea"/>
                        </a:defRPr>
                      </a:lvl3pPr>
                      <a:lvl4pPr marL="1600200" lvl="3" indent="-228600" algn="l" rtl="0" fontAlgn="base">
                        <a:spcBef>
                          <a:spcPct val="20000"/>
                        </a:spcBef>
                        <a:spcAft>
                          <a:spcPct val="0"/>
                        </a:spcAft>
                        <a:buChar char="–"/>
                        <a:defRPr sz="1600" b="0" kern="1200">
                          <a:solidFill>
                            <a:schemeClr val="tx1"/>
                          </a:solidFill>
                          <a:latin typeface="宋体" panose="02010600030101010101" pitchFamily="2" charset="-122"/>
                          <a:ea typeface="宋体" panose="02010600030101010101" pitchFamily="2" charset="-122"/>
                        </a:defRPr>
                      </a:lvl4pPr>
                      <a:lvl5pPr marL="2057400" lvl="4" indent="-228600" algn="l" rtl="0" fontAlgn="base">
                        <a:spcBef>
                          <a:spcPct val="20000"/>
                        </a:spcBef>
                        <a:spcAft>
                          <a:spcPct val="0"/>
                        </a:spcAft>
                        <a:buChar char="»"/>
                        <a:defRPr sz="1400" b="0" kern="1200">
                          <a:solidFill>
                            <a:schemeClr val="tx1"/>
                          </a:solidFill>
                          <a:latin typeface="宋体" panose="02010600030101010101" pitchFamily="2" charset="-122"/>
                          <a:ea typeface="宋体" panose="02010600030101010101" pitchFamily="2" charset="-122"/>
                        </a:defRPr>
                      </a:lvl5pPr>
                    </a:lstStyle>
                    <a:p>
                      <a:pPr marL="0" lvl="0" indent="0">
                        <a:buNone/>
                      </a:pPr>
                      <a:r>
                        <a:rPr lang="zh-CN" altLang="en-US" dirty="0"/>
                        <a:t>支撑课程目标 </a:t>
                      </a:r>
                      <a:endParaRPr lang="zh-CN" altLang="en-US" dirty="0"/>
                    </a:p>
                  </a:txBody>
                  <a:tcP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1349375">
                <a:tc>
                  <a:txBody>
                    <a:bodyPr/>
                    <a:lstStyle>
                      <a:lvl1pPr marL="342900" lvl="0" indent="-342900" algn="l" rtl="0" fontAlgn="base">
                        <a:spcBef>
                          <a:spcPct val="20000"/>
                        </a:spcBef>
                        <a:spcAft>
                          <a:spcPct val="0"/>
                        </a:spcAft>
                        <a:buClr>
                          <a:srgbClr val="CC00CC"/>
                        </a:buClr>
                        <a:buFont typeface="Wingdings" panose="05000000000000000000" pitchFamily="2" charset="2"/>
                        <a:buChar char="u"/>
                        <a:defRPr sz="2800" b="0" kern="1200">
                          <a:solidFill>
                            <a:schemeClr val="tx1"/>
                          </a:solidFill>
                          <a:latin typeface="+mn-lt"/>
                          <a:ea typeface="+mn-ea"/>
                          <a:cs typeface="+mn-cs"/>
                        </a:defRPr>
                      </a:lvl1pPr>
                      <a:lvl2pPr marL="742950" lvl="1" indent="-285750" algn="l" rtl="0" fontAlgn="base">
                        <a:spcBef>
                          <a:spcPct val="20000"/>
                        </a:spcBef>
                        <a:spcAft>
                          <a:spcPct val="0"/>
                        </a:spcAft>
                        <a:buClr>
                          <a:srgbClr val="CC00CC"/>
                        </a:buClr>
                        <a:buFont typeface="Wingdings" panose="05000000000000000000" pitchFamily="2" charset="2"/>
                        <a:buChar char="l"/>
                        <a:defRPr sz="2800" b="0" kern="1200">
                          <a:solidFill>
                            <a:schemeClr val="tx1"/>
                          </a:solidFill>
                          <a:latin typeface="+mn-lt"/>
                          <a:ea typeface="+mn-ea"/>
                        </a:defRPr>
                      </a:lvl2pPr>
                      <a:lvl3pPr marL="1143000" lvl="2" indent="-228600" algn="l" rtl="0" fontAlgn="base">
                        <a:spcBef>
                          <a:spcPct val="20000"/>
                        </a:spcBef>
                        <a:spcAft>
                          <a:spcPct val="0"/>
                        </a:spcAft>
                        <a:buClr>
                          <a:srgbClr val="CC00CC"/>
                        </a:buClr>
                        <a:buFont typeface="Wingdings" panose="05000000000000000000" pitchFamily="2" charset="2"/>
                        <a:buChar char="ü"/>
                        <a:defRPr sz="2400" b="0" kern="1200">
                          <a:solidFill>
                            <a:schemeClr val="tx1"/>
                          </a:solidFill>
                          <a:latin typeface="+mn-lt"/>
                          <a:ea typeface="+mn-ea"/>
                        </a:defRPr>
                      </a:lvl3pPr>
                      <a:lvl4pPr marL="1600200" lvl="3" indent="-228600" algn="l" rtl="0" fontAlgn="base">
                        <a:spcBef>
                          <a:spcPct val="20000"/>
                        </a:spcBef>
                        <a:spcAft>
                          <a:spcPct val="0"/>
                        </a:spcAft>
                        <a:buChar char="–"/>
                        <a:defRPr sz="1600" b="0" kern="1200">
                          <a:solidFill>
                            <a:schemeClr val="tx1"/>
                          </a:solidFill>
                          <a:latin typeface="宋体" panose="02010600030101010101" pitchFamily="2" charset="-122"/>
                          <a:ea typeface="宋体" panose="02010600030101010101" pitchFamily="2" charset="-122"/>
                        </a:defRPr>
                      </a:lvl4pPr>
                      <a:lvl5pPr marL="2057400" lvl="4" indent="-228600" algn="l" rtl="0" fontAlgn="base">
                        <a:spcBef>
                          <a:spcPct val="20000"/>
                        </a:spcBef>
                        <a:spcAft>
                          <a:spcPct val="0"/>
                        </a:spcAft>
                        <a:buChar char="»"/>
                        <a:defRPr sz="1400" b="0" kern="1200">
                          <a:solidFill>
                            <a:schemeClr val="tx1"/>
                          </a:solidFill>
                          <a:latin typeface="宋体" panose="02010600030101010101" pitchFamily="2" charset="-122"/>
                          <a:ea typeface="宋体" panose="02010600030101010101" pitchFamily="2" charset="-122"/>
                        </a:defRPr>
                      </a:lvl5pPr>
                    </a:lstStyle>
                    <a:p>
                      <a:pPr marL="0" lvl="0" indent="0">
                        <a:buNone/>
                      </a:pPr>
                      <a:r>
                        <a:rPr lang="en-US" altLang="zh-CN" sz="2000"/>
                        <a:t>1</a:t>
                      </a:r>
                      <a:endParaRPr lang="en-US" altLang="zh-CN" sz="2000"/>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rtl="0" fontAlgn="base">
                        <a:spcBef>
                          <a:spcPct val="20000"/>
                        </a:spcBef>
                        <a:spcAft>
                          <a:spcPct val="0"/>
                        </a:spcAft>
                        <a:buClr>
                          <a:srgbClr val="CC00CC"/>
                        </a:buClr>
                        <a:buFont typeface="Wingdings" panose="05000000000000000000" pitchFamily="2" charset="2"/>
                        <a:buChar char="u"/>
                        <a:defRPr sz="2800" b="0" kern="1200">
                          <a:solidFill>
                            <a:schemeClr val="tx1"/>
                          </a:solidFill>
                          <a:latin typeface="+mn-lt"/>
                          <a:ea typeface="+mn-ea"/>
                          <a:cs typeface="+mn-cs"/>
                        </a:defRPr>
                      </a:lvl1pPr>
                      <a:lvl2pPr marL="742950" lvl="1" indent="-285750" algn="l" rtl="0" fontAlgn="base">
                        <a:spcBef>
                          <a:spcPct val="20000"/>
                        </a:spcBef>
                        <a:spcAft>
                          <a:spcPct val="0"/>
                        </a:spcAft>
                        <a:buClr>
                          <a:srgbClr val="CC00CC"/>
                        </a:buClr>
                        <a:buFont typeface="Wingdings" panose="05000000000000000000" pitchFamily="2" charset="2"/>
                        <a:buChar char="l"/>
                        <a:defRPr sz="2800" b="0" kern="1200">
                          <a:solidFill>
                            <a:schemeClr val="tx1"/>
                          </a:solidFill>
                          <a:latin typeface="+mn-lt"/>
                          <a:ea typeface="+mn-ea"/>
                        </a:defRPr>
                      </a:lvl2pPr>
                      <a:lvl3pPr marL="1143000" lvl="2" indent="-228600" algn="l" rtl="0" fontAlgn="base">
                        <a:spcBef>
                          <a:spcPct val="20000"/>
                        </a:spcBef>
                        <a:spcAft>
                          <a:spcPct val="0"/>
                        </a:spcAft>
                        <a:buClr>
                          <a:srgbClr val="CC00CC"/>
                        </a:buClr>
                        <a:buFont typeface="Wingdings" panose="05000000000000000000" pitchFamily="2" charset="2"/>
                        <a:buChar char="ü"/>
                        <a:defRPr sz="2400" b="0" kern="1200">
                          <a:solidFill>
                            <a:schemeClr val="tx1"/>
                          </a:solidFill>
                          <a:latin typeface="+mn-lt"/>
                          <a:ea typeface="+mn-ea"/>
                        </a:defRPr>
                      </a:lvl3pPr>
                      <a:lvl4pPr marL="1600200" lvl="3" indent="-228600" algn="l" rtl="0" fontAlgn="base">
                        <a:spcBef>
                          <a:spcPct val="20000"/>
                        </a:spcBef>
                        <a:spcAft>
                          <a:spcPct val="0"/>
                        </a:spcAft>
                        <a:buChar char="–"/>
                        <a:defRPr sz="1600" b="0" kern="1200">
                          <a:solidFill>
                            <a:schemeClr val="tx1"/>
                          </a:solidFill>
                          <a:latin typeface="宋体" panose="02010600030101010101" pitchFamily="2" charset="-122"/>
                          <a:ea typeface="宋体" panose="02010600030101010101" pitchFamily="2" charset="-122"/>
                        </a:defRPr>
                      </a:lvl4pPr>
                      <a:lvl5pPr marL="2057400" lvl="4" indent="-228600" algn="l" rtl="0" fontAlgn="base">
                        <a:spcBef>
                          <a:spcPct val="20000"/>
                        </a:spcBef>
                        <a:spcAft>
                          <a:spcPct val="0"/>
                        </a:spcAft>
                        <a:buChar char="»"/>
                        <a:defRPr sz="1400" b="0" kern="1200">
                          <a:solidFill>
                            <a:schemeClr val="tx1"/>
                          </a:solidFill>
                          <a:latin typeface="宋体" panose="02010600030101010101" pitchFamily="2" charset="-122"/>
                          <a:ea typeface="宋体" panose="02010600030101010101" pitchFamily="2" charset="-122"/>
                        </a:defRPr>
                      </a:lvl5pPr>
                    </a:lstStyle>
                    <a:p>
                      <a:pPr marL="0" lvl="0" indent="0">
                        <a:buNone/>
                      </a:pPr>
                      <a:r>
                        <a:rPr lang="zh-CN" altLang="en-US" sz="2000" dirty="0">
                          <a:solidFill>
                            <a:srgbClr val="000000"/>
                          </a:solidFill>
                          <a:latin typeface="Times New Roman" panose="02020603050405020304" pitchFamily="18" charset="0"/>
                          <a:ea typeface="宋体" panose="02010600030101010101" pitchFamily="2" charset="-122"/>
                        </a:rPr>
                        <a:t>绪论</a:t>
                      </a:r>
                      <a:endParaRPr lang="zh-CN" altLang="en-US" sz="2000" dirty="0">
                        <a:solidFill>
                          <a:srgbClr val="000000"/>
                        </a:solidFill>
                        <a:latin typeface="Times New Roman" panose="02020603050405020304" pitchFamily="18" charset="0"/>
                        <a:ea typeface="宋体" panose="02010600030101010101" pitchFamily="2" charset="-122"/>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rtl="0" fontAlgn="base">
                        <a:spcBef>
                          <a:spcPct val="20000"/>
                        </a:spcBef>
                        <a:spcAft>
                          <a:spcPct val="0"/>
                        </a:spcAft>
                        <a:buClr>
                          <a:srgbClr val="CC00CC"/>
                        </a:buClr>
                        <a:buFont typeface="Wingdings" panose="05000000000000000000" pitchFamily="2" charset="2"/>
                        <a:buChar char="u"/>
                        <a:defRPr sz="2800" b="0" kern="1200">
                          <a:solidFill>
                            <a:schemeClr val="tx1"/>
                          </a:solidFill>
                          <a:latin typeface="+mn-lt"/>
                          <a:ea typeface="+mn-ea"/>
                          <a:cs typeface="+mn-cs"/>
                        </a:defRPr>
                      </a:lvl1pPr>
                      <a:lvl2pPr marL="742950" lvl="1" indent="-285750" algn="l" rtl="0" fontAlgn="base">
                        <a:spcBef>
                          <a:spcPct val="20000"/>
                        </a:spcBef>
                        <a:spcAft>
                          <a:spcPct val="0"/>
                        </a:spcAft>
                        <a:buClr>
                          <a:srgbClr val="CC00CC"/>
                        </a:buClr>
                        <a:buFont typeface="Wingdings" panose="05000000000000000000" pitchFamily="2" charset="2"/>
                        <a:buChar char="l"/>
                        <a:defRPr sz="2800" b="0" kern="1200">
                          <a:solidFill>
                            <a:schemeClr val="tx1"/>
                          </a:solidFill>
                          <a:latin typeface="+mn-lt"/>
                          <a:ea typeface="+mn-ea"/>
                        </a:defRPr>
                      </a:lvl2pPr>
                      <a:lvl3pPr marL="1143000" lvl="2" indent="-228600" algn="l" rtl="0" fontAlgn="base">
                        <a:spcBef>
                          <a:spcPct val="20000"/>
                        </a:spcBef>
                        <a:spcAft>
                          <a:spcPct val="0"/>
                        </a:spcAft>
                        <a:buClr>
                          <a:srgbClr val="CC00CC"/>
                        </a:buClr>
                        <a:buFont typeface="Wingdings" panose="05000000000000000000" pitchFamily="2" charset="2"/>
                        <a:buChar char="ü"/>
                        <a:defRPr sz="2400" b="0" kern="1200">
                          <a:solidFill>
                            <a:schemeClr val="tx1"/>
                          </a:solidFill>
                          <a:latin typeface="+mn-lt"/>
                          <a:ea typeface="+mn-ea"/>
                        </a:defRPr>
                      </a:lvl3pPr>
                      <a:lvl4pPr marL="1600200" lvl="3" indent="-228600" algn="l" rtl="0" fontAlgn="base">
                        <a:spcBef>
                          <a:spcPct val="20000"/>
                        </a:spcBef>
                        <a:spcAft>
                          <a:spcPct val="0"/>
                        </a:spcAft>
                        <a:buChar char="–"/>
                        <a:defRPr sz="1600" b="0" kern="1200">
                          <a:solidFill>
                            <a:schemeClr val="tx1"/>
                          </a:solidFill>
                          <a:latin typeface="宋体" panose="02010600030101010101" pitchFamily="2" charset="-122"/>
                          <a:ea typeface="宋体" panose="02010600030101010101" pitchFamily="2" charset="-122"/>
                        </a:defRPr>
                      </a:lvl4pPr>
                      <a:lvl5pPr marL="2057400" lvl="4" indent="-228600" algn="l" rtl="0" fontAlgn="base">
                        <a:spcBef>
                          <a:spcPct val="20000"/>
                        </a:spcBef>
                        <a:spcAft>
                          <a:spcPct val="0"/>
                        </a:spcAft>
                        <a:buChar char="»"/>
                        <a:defRPr sz="1400" b="0" kern="1200">
                          <a:solidFill>
                            <a:schemeClr val="tx1"/>
                          </a:solidFill>
                          <a:latin typeface="宋体" panose="02010600030101010101" pitchFamily="2" charset="-122"/>
                          <a:ea typeface="宋体" panose="02010600030101010101" pitchFamily="2" charset="-122"/>
                        </a:defRPr>
                      </a:lvl5pPr>
                    </a:lstStyle>
                    <a:p>
                      <a:pPr marL="0" lvl="0" indent="0">
                        <a:buNone/>
                      </a:pPr>
                      <a:r>
                        <a:rPr lang="zh-CN" altLang="en-US" sz="2000" dirty="0"/>
                        <a:t>课程的研究对象、内容及学习目的 </a:t>
                      </a:r>
                      <a:endParaRPr lang="zh-CN" altLang="en-US" sz="2000" dirty="0"/>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rtl="0" fontAlgn="base">
                        <a:spcBef>
                          <a:spcPct val="20000"/>
                        </a:spcBef>
                        <a:spcAft>
                          <a:spcPct val="0"/>
                        </a:spcAft>
                        <a:buClr>
                          <a:srgbClr val="CC00CC"/>
                        </a:buClr>
                        <a:buFont typeface="Wingdings" panose="05000000000000000000" pitchFamily="2" charset="2"/>
                        <a:buChar char="u"/>
                        <a:defRPr sz="2800" b="0" kern="1200">
                          <a:solidFill>
                            <a:schemeClr val="tx1"/>
                          </a:solidFill>
                          <a:latin typeface="+mn-lt"/>
                          <a:ea typeface="+mn-ea"/>
                          <a:cs typeface="+mn-cs"/>
                        </a:defRPr>
                      </a:lvl1pPr>
                      <a:lvl2pPr marL="742950" lvl="1" indent="-285750" algn="l" rtl="0" fontAlgn="base">
                        <a:spcBef>
                          <a:spcPct val="20000"/>
                        </a:spcBef>
                        <a:spcAft>
                          <a:spcPct val="0"/>
                        </a:spcAft>
                        <a:buClr>
                          <a:srgbClr val="CC00CC"/>
                        </a:buClr>
                        <a:buFont typeface="Wingdings" panose="05000000000000000000" pitchFamily="2" charset="2"/>
                        <a:buChar char="l"/>
                        <a:defRPr sz="2800" b="0" kern="1200">
                          <a:solidFill>
                            <a:schemeClr val="tx1"/>
                          </a:solidFill>
                          <a:latin typeface="+mn-lt"/>
                          <a:ea typeface="+mn-ea"/>
                        </a:defRPr>
                      </a:lvl2pPr>
                      <a:lvl3pPr marL="1143000" lvl="2" indent="-228600" algn="l" rtl="0" fontAlgn="base">
                        <a:spcBef>
                          <a:spcPct val="20000"/>
                        </a:spcBef>
                        <a:spcAft>
                          <a:spcPct val="0"/>
                        </a:spcAft>
                        <a:buClr>
                          <a:srgbClr val="CC00CC"/>
                        </a:buClr>
                        <a:buFont typeface="Wingdings" panose="05000000000000000000" pitchFamily="2" charset="2"/>
                        <a:buChar char="ü"/>
                        <a:defRPr sz="2400" b="0" kern="1200">
                          <a:solidFill>
                            <a:schemeClr val="tx1"/>
                          </a:solidFill>
                          <a:latin typeface="+mn-lt"/>
                          <a:ea typeface="+mn-ea"/>
                        </a:defRPr>
                      </a:lvl3pPr>
                      <a:lvl4pPr marL="1600200" lvl="3" indent="-228600" algn="l" rtl="0" fontAlgn="base">
                        <a:spcBef>
                          <a:spcPct val="20000"/>
                        </a:spcBef>
                        <a:spcAft>
                          <a:spcPct val="0"/>
                        </a:spcAft>
                        <a:buChar char="–"/>
                        <a:defRPr sz="1600" b="0" kern="1200">
                          <a:solidFill>
                            <a:schemeClr val="tx1"/>
                          </a:solidFill>
                          <a:latin typeface="宋体" panose="02010600030101010101" pitchFamily="2" charset="-122"/>
                          <a:ea typeface="宋体" panose="02010600030101010101" pitchFamily="2" charset="-122"/>
                        </a:defRPr>
                      </a:lvl4pPr>
                      <a:lvl5pPr marL="2057400" lvl="4" indent="-228600" algn="l" rtl="0" fontAlgn="base">
                        <a:spcBef>
                          <a:spcPct val="20000"/>
                        </a:spcBef>
                        <a:spcAft>
                          <a:spcPct val="0"/>
                        </a:spcAft>
                        <a:buChar char="»"/>
                        <a:defRPr sz="1400" b="0" kern="1200">
                          <a:solidFill>
                            <a:schemeClr val="tx1"/>
                          </a:solidFill>
                          <a:latin typeface="宋体" panose="02010600030101010101" pitchFamily="2" charset="-122"/>
                          <a:ea typeface="宋体" panose="02010600030101010101" pitchFamily="2" charset="-122"/>
                        </a:defRPr>
                      </a:lvl5pPr>
                    </a:lstStyle>
                    <a:p>
                      <a:pPr marL="0" lvl="0" indent="0">
                        <a:buNone/>
                      </a:pPr>
                      <a:r>
                        <a:rPr lang="en-US" altLang="zh-CN" sz="2000" dirty="0"/>
                        <a:t>......</a:t>
                      </a:r>
                      <a:endParaRPr lang="en-US" altLang="zh-CN" sz="2000" dirty="0"/>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rtl="0" fontAlgn="base">
                        <a:spcBef>
                          <a:spcPct val="20000"/>
                        </a:spcBef>
                        <a:spcAft>
                          <a:spcPct val="0"/>
                        </a:spcAft>
                        <a:buClr>
                          <a:srgbClr val="CC00CC"/>
                        </a:buClr>
                        <a:buFont typeface="Wingdings" panose="05000000000000000000" pitchFamily="2" charset="2"/>
                        <a:buChar char="u"/>
                        <a:defRPr sz="2800" b="0" kern="1200">
                          <a:solidFill>
                            <a:schemeClr val="tx1"/>
                          </a:solidFill>
                          <a:latin typeface="+mn-lt"/>
                          <a:ea typeface="+mn-ea"/>
                          <a:cs typeface="+mn-cs"/>
                        </a:defRPr>
                      </a:lvl1pPr>
                      <a:lvl2pPr marL="742950" lvl="1" indent="-285750" algn="l" rtl="0" fontAlgn="base">
                        <a:spcBef>
                          <a:spcPct val="20000"/>
                        </a:spcBef>
                        <a:spcAft>
                          <a:spcPct val="0"/>
                        </a:spcAft>
                        <a:buClr>
                          <a:srgbClr val="CC00CC"/>
                        </a:buClr>
                        <a:buFont typeface="Wingdings" panose="05000000000000000000" pitchFamily="2" charset="2"/>
                        <a:buChar char="l"/>
                        <a:defRPr sz="2800" b="0" kern="1200">
                          <a:solidFill>
                            <a:schemeClr val="tx1"/>
                          </a:solidFill>
                          <a:latin typeface="+mn-lt"/>
                          <a:ea typeface="+mn-ea"/>
                        </a:defRPr>
                      </a:lvl2pPr>
                      <a:lvl3pPr marL="1143000" lvl="2" indent="-228600" algn="l" rtl="0" fontAlgn="base">
                        <a:spcBef>
                          <a:spcPct val="20000"/>
                        </a:spcBef>
                        <a:spcAft>
                          <a:spcPct val="0"/>
                        </a:spcAft>
                        <a:buClr>
                          <a:srgbClr val="CC00CC"/>
                        </a:buClr>
                        <a:buFont typeface="Wingdings" panose="05000000000000000000" pitchFamily="2" charset="2"/>
                        <a:buChar char="ü"/>
                        <a:defRPr sz="2400" b="0" kern="1200">
                          <a:solidFill>
                            <a:schemeClr val="tx1"/>
                          </a:solidFill>
                          <a:latin typeface="+mn-lt"/>
                          <a:ea typeface="+mn-ea"/>
                        </a:defRPr>
                      </a:lvl3pPr>
                      <a:lvl4pPr marL="1600200" lvl="3" indent="-228600" algn="l" rtl="0" fontAlgn="base">
                        <a:spcBef>
                          <a:spcPct val="20000"/>
                        </a:spcBef>
                        <a:spcAft>
                          <a:spcPct val="0"/>
                        </a:spcAft>
                        <a:buChar char="–"/>
                        <a:defRPr sz="1600" b="0" kern="1200">
                          <a:solidFill>
                            <a:schemeClr val="tx1"/>
                          </a:solidFill>
                          <a:latin typeface="宋体" panose="02010600030101010101" pitchFamily="2" charset="-122"/>
                          <a:ea typeface="宋体" panose="02010600030101010101" pitchFamily="2" charset="-122"/>
                        </a:defRPr>
                      </a:lvl4pPr>
                      <a:lvl5pPr marL="2057400" lvl="4" indent="-228600" algn="l" rtl="0" fontAlgn="base">
                        <a:spcBef>
                          <a:spcPct val="20000"/>
                        </a:spcBef>
                        <a:spcAft>
                          <a:spcPct val="0"/>
                        </a:spcAft>
                        <a:buChar char="»"/>
                        <a:defRPr sz="1400" b="0" kern="1200">
                          <a:solidFill>
                            <a:schemeClr val="tx1"/>
                          </a:solidFill>
                          <a:latin typeface="宋体" panose="02010600030101010101" pitchFamily="2" charset="-122"/>
                          <a:ea typeface="宋体" panose="02010600030101010101" pitchFamily="2" charset="-122"/>
                        </a:defRPr>
                      </a:lvl5pPr>
                    </a:lstStyle>
                    <a:p>
                      <a:pPr marL="0" lvl="0" indent="0">
                        <a:buNone/>
                      </a:pPr>
                      <a:r>
                        <a:rPr lang="en-US" altLang="zh-CN" sz="2000"/>
                        <a:t>1</a:t>
                      </a:r>
                      <a:endParaRPr lang="en-US" altLang="zh-CN" sz="2000"/>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rtl="0" fontAlgn="base">
                        <a:spcBef>
                          <a:spcPct val="20000"/>
                        </a:spcBef>
                        <a:spcAft>
                          <a:spcPct val="0"/>
                        </a:spcAft>
                        <a:buClr>
                          <a:srgbClr val="CC00CC"/>
                        </a:buClr>
                        <a:buFont typeface="Wingdings" panose="05000000000000000000" pitchFamily="2" charset="2"/>
                        <a:buChar char="u"/>
                        <a:defRPr sz="2800" b="0" kern="1200">
                          <a:solidFill>
                            <a:schemeClr val="tx1"/>
                          </a:solidFill>
                          <a:latin typeface="+mn-lt"/>
                          <a:ea typeface="+mn-ea"/>
                          <a:cs typeface="+mn-cs"/>
                        </a:defRPr>
                      </a:lvl1pPr>
                      <a:lvl2pPr marL="742950" lvl="1" indent="-285750" algn="l" rtl="0" fontAlgn="base">
                        <a:spcBef>
                          <a:spcPct val="20000"/>
                        </a:spcBef>
                        <a:spcAft>
                          <a:spcPct val="0"/>
                        </a:spcAft>
                        <a:buClr>
                          <a:srgbClr val="CC00CC"/>
                        </a:buClr>
                        <a:buFont typeface="Wingdings" panose="05000000000000000000" pitchFamily="2" charset="2"/>
                        <a:buChar char="l"/>
                        <a:defRPr sz="2800" b="0" kern="1200">
                          <a:solidFill>
                            <a:schemeClr val="tx1"/>
                          </a:solidFill>
                          <a:latin typeface="+mn-lt"/>
                          <a:ea typeface="+mn-ea"/>
                        </a:defRPr>
                      </a:lvl2pPr>
                      <a:lvl3pPr marL="1143000" lvl="2" indent="-228600" algn="l" rtl="0" fontAlgn="base">
                        <a:spcBef>
                          <a:spcPct val="20000"/>
                        </a:spcBef>
                        <a:spcAft>
                          <a:spcPct val="0"/>
                        </a:spcAft>
                        <a:buClr>
                          <a:srgbClr val="CC00CC"/>
                        </a:buClr>
                        <a:buFont typeface="Wingdings" panose="05000000000000000000" pitchFamily="2" charset="2"/>
                        <a:buChar char="ü"/>
                        <a:defRPr sz="2400" b="0" kern="1200">
                          <a:solidFill>
                            <a:schemeClr val="tx1"/>
                          </a:solidFill>
                          <a:latin typeface="+mn-lt"/>
                          <a:ea typeface="+mn-ea"/>
                        </a:defRPr>
                      </a:lvl3pPr>
                      <a:lvl4pPr marL="1600200" lvl="3" indent="-228600" algn="l" rtl="0" fontAlgn="base">
                        <a:spcBef>
                          <a:spcPct val="20000"/>
                        </a:spcBef>
                        <a:spcAft>
                          <a:spcPct val="0"/>
                        </a:spcAft>
                        <a:buChar char="–"/>
                        <a:defRPr sz="1600" b="0" kern="1200">
                          <a:solidFill>
                            <a:schemeClr val="tx1"/>
                          </a:solidFill>
                          <a:latin typeface="宋体" panose="02010600030101010101" pitchFamily="2" charset="-122"/>
                          <a:ea typeface="宋体" panose="02010600030101010101" pitchFamily="2" charset="-122"/>
                        </a:defRPr>
                      </a:lvl4pPr>
                      <a:lvl5pPr marL="2057400" lvl="4" indent="-228600" algn="l" rtl="0" fontAlgn="base">
                        <a:spcBef>
                          <a:spcPct val="20000"/>
                        </a:spcBef>
                        <a:spcAft>
                          <a:spcPct val="0"/>
                        </a:spcAft>
                        <a:buChar char="»"/>
                        <a:defRPr sz="1400" b="0" kern="1200">
                          <a:solidFill>
                            <a:schemeClr val="tx1"/>
                          </a:solidFill>
                          <a:latin typeface="宋体" panose="02010600030101010101" pitchFamily="2" charset="-122"/>
                          <a:ea typeface="宋体" panose="02010600030101010101" pitchFamily="2" charset="-122"/>
                        </a:defRPr>
                      </a:lvl5pPr>
                    </a:lstStyle>
                    <a:p>
                      <a:pPr marL="0" lvl="0" indent="0">
                        <a:buNone/>
                      </a:pPr>
                      <a:r>
                        <a:rPr lang="zh-CN" altLang="en-US" sz="2000" dirty="0"/>
                        <a:t>讲授</a:t>
                      </a:r>
                      <a:endParaRPr lang="zh-CN" altLang="en-US" sz="2000" dirty="0"/>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rtl="0" fontAlgn="base">
                        <a:spcBef>
                          <a:spcPct val="20000"/>
                        </a:spcBef>
                        <a:spcAft>
                          <a:spcPct val="0"/>
                        </a:spcAft>
                        <a:buClr>
                          <a:srgbClr val="CC00CC"/>
                        </a:buClr>
                        <a:buFont typeface="Wingdings" panose="05000000000000000000" pitchFamily="2" charset="2"/>
                        <a:buChar char="u"/>
                        <a:defRPr sz="2800" b="0" kern="1200">
                          <a:solidFill>
                            <a:schemeClr val="tx1"/>
                          </a:solidFill>
                          <a:latin typeface="+mn-lt"/>
                          <a:ea typeface="+mn-ea"/>
                          <a:cs typeface="+mn-cs"/>
                        </a:defRPr>
                      </a:lvl1pPr>
                      <a:lvl2pPr marL="742950" lvl="1" indent="-285750" algn="l" rtl="0" fontAlgn="base">
                        <a:spcBef>
                          <a:spcPct val="20000"/>
                        </a:spcBef>
                        <a:spcAft>
                          <a:spcPct val="0"/>
                        </a:spcAft>
                        <a:buClr>
                          <a:srgbClr val="CC00CC"/>
                        </a:buClr>
                        <a:buFont typeface="Wingdings" panose="05000000000000000000" pitchFamily="2" charset="2"/>
                        <a:buChar char="l"/>
                        <a:defRPr sz="2800" b="0" kern="1200">
                          <a:solidFill>
                            <a:schemeClr val="tx1"/>
                          </a:solidFill>
                          <a:latin typeface="+mn-lt"/>
                          <a:ea typeface="+mn-ea"/>
                        </a:defRPr>
                      </a:lvl2pPr>
                      <a:lvl3pPr marL="1143000" lvl="2" indent="-228600" algn="l" rtl="0" fontAlgn="base">
                        <a:spcBef>
                          <a:spcPct val="20000"/>
                        </a:spcBef>
                        <a:spcAft>
                          <a:spcPct val="0"/>
                        </a:spcAft>
                        <a:buClr>
                          <a:srgbClr val="CC00CC"/>
                        </a:buClr>
                        <a:buFont typeface="Wingdings" panose="05000000000000000000" pitchFamily="2" charset="2"/>
                        <a:buChar char="ü"/>
                        <a:defRPr sz="2400" b="0" kern="1200">
                          <a:solidFill>
                            <a:schemeClr val="tx1"/>
                          </a:solidFill>
                          <a:latin typeface="+mn-lt"/>
                          <a:ea typeface="+mn-ea"/>
                        </a:defRPr>
                      </a:lvl3pPr>
                      <a:lvl4pPr marL="1600200" lvl="3" indent="-228600" algn="l" rtl="0" fontAlgn="base">
                        <a:spcBef>
                          <a:spcPct val="20000"/>
                        </a:spcBef>
                        <a:spcAft>
                          <a:spcPct val="0"/>
                        </a:spcAft>
                        <a:buChar char="–"/>
                        <a:defRPr sz="1600" b="0" kern="1200">
                          <a:solidFill>
                            <a:schemeClr val="tx1"/>
                          </a:solidFill>
                          <a:latin typeface="宋体" panose="02010600030101010101" pitchFamily="2" charset="-122"/>
                          <a:ea typeface="宋体" panose="02010600030101010101" pitchFamily="2" charset="-122"/>
                        </a:defRPr>
                      </a:lvl4pPr>
                      <a:lvl5pPr marL="2057400" lvl="4" indent="-228600" algn="l" rtl="0" fontAlgn="base">
                        <a:spcBef>
                          <a:spcPct val="20000"/>
                        </a:spcBef>
                        <a:spcAft>
                          <a:spcPct val="0"/>
                        </a:spcAft>
                        <a:buChar char="»"/>
                        <a:defRPr sz="1400" b="0" kern="1200">
                          <a:solidFill>
                            <a:schemeClr val="tx1"/>
                          </a:solidFill>
                          <a:latin typeface="宋体" panose="02010600030101010101" pitchFamily="2" charset="-122"/>
                          <a:ea typeface="宋体" panose="02010600030101010101" pitchFamily="2" charset="-122"/>
                        </a:defRPr>
                      </a:lvl5pPr>
                    </a:lstStyle>
                    <a:p>
                      <a:pPr marL="0" lvl="0" indent="0">
                        <a:buNone/>
                      </a:pPr>
                      <a:r>
                        <a:rPr lang="en-US" altLang="zh-CN" sz="2000"/>
                        <a:t>1</a:t>
                      </a:r>
                      <a:r>
                        <a:rPr lang="zh-CN" altLang="en-US" sz="2000" dirty="0"/>
                        <a:t>、</a:t>
                      </a:r>
                      <a:r>
                        <a:rPr lang="en-US" altLang="zh-CN" sz="2000"/>
                        <a:t>2</a:t>
                      </a:r>
                      <a:endParaRPr lang="en-US" altLang="zh-CN" sz="2000"/>
                    </a:p>
                  </a:txBody>
                  <a:tcP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1093788">
                <a:tc>
                  <a:txBody>
                    <a:bodyPr/>
                    <a:lstStyle>
                      <a:lvl1pPr marL="342900" lvl="0" indent="-342900" algn="l" rtl="0" fontAlgn="base">
                        <a:spcBef>
                          <a:spcPct val="20000"/>
                        </a:spcBef>
                        <a:spcAft>
                          <a:spcPct val="0"/>
                        </a:spcAft>
                        <a:buClr>
                          <a:srgbClr val="CC00CC"/>
                        </a:buClr>
                        <a:buFont typeface="Wingdings" panose="05000000000000000000" pitchFamily="2" charset="2"/>
                        <a:buChar char="u"/>
                        <a:defRPr sz="2800" b="0" kern="1200">
                          <a:solidFill>
                            <a:schemeClr val="tx1"/>
                          </a:solidFill>
                          <a:latin typeface="+mn-lt"/>
                          <a:ea typeface="+mn-ea"/>
                          <a:cs typeface="+mn-cs"/>
                        </a:defRPr>
                      </a:lvl1pPr>
                      <a:lvl2pPr marL="742950" lvl="1" indent="-285750" algn="l" rtl="0" fontAlgn="base">
                        <a:spcBef>
                          <a:spcPct val="20000"/>
                        </a:spcBef>
                        <a:spcAft>
                          <a:spcPct val="0"/>
                        </a:spcAft>
                        <a:buClr>
                          <a:srgbClr val="CC00CC"/>
                        </a:buClr>
                        <a:buFont typeface="Wingdings" panose="05000000000000000000" pitchFamily="2" charset="2"/>
                        <a:buChar char="l"/>
                        <a:defRPr sz="2800" b="0" kern="1200">
                          <a:solidFill>
                            <a:schemeClr val="tx1"/>
                          </a:solidFill>
                          <a:latin typeface="+mn-lt"/>
                          <a:ea typeface="+mn-ea"/>
                        </a:defRPr>
                      </a:lvl2pPr>
                      <a:lvl3pPr marL="1143000" lvl="2" indent="-228600" algn="l" rtl="0" fontAlgn="base">
                        <a:spcBef>
                          <a:spcPct val="20000"/>
                        </a:spcBef>
                        <a:spcAft>
                          <a:spcPct val="0"/>
                        </a:spcAft>
                        <a:buClr>
                          <a:srgbClr val="CC00CC"/>
                        </a:buClr>
                        <a:buFont typeface="Wingdings" panose="05000000000000000000" pitchFamily="2" charset="2"/>
                        <a:buChar char="ü"/>
                        <a:defRPr sz="2400" b="0" kern="1200">
                          <a:solidFill>
                            <a:schemeClr val="tx1"/>
                          </a:solidFill>
                          <a:latin typeface="+mn-lt"/>
                          <a:ea typeface="+mn-ea"/>
                        </a:defRPr>
                      </a:lvl3pPr>
                      <a:lvl4pPr marL="1600200" lvl="3" indent="-228600" algn="l" rtl="0" fontAlgn="base">
                        <a:spcBef>
                          <a:spcPct val="20000"/>
                        </a:spcBef>
                        <a:spcAft>
                          <a:spcPct val="0"/>
                        </a:spcAft>
                        <a:buChar char="–"/>
                        <a:defRPr sz="1600" b="0" kern="1200">
                          <a:solidFill>
                            <a:schemeClr val="tx1"/>
                          </a:solidFill>
                          <a:latin typeface="宋体" panose="02010600030101010101" pitchFamily="2" charset="-122"/>
                          <a:ea typeface="宋体" panose="02010600030101010101" pitchFamily="2" charset="-122"/>
                        </a:defRPr>
                      </a:lvl4pPr>
                      <a:lvl5pPr marL="2057400" lvl="4" indent="-228600" algn="l" rtl="0" fontAlgn="base">
                        <a:spcBef>
                          <a:spcPct val="20000"/>
                        </a:spcBef>
                        <a:spcAft>
                          <a:spcPct val="0"/>
                        </a:spcAft>
                        <a:buChar char="»"/>
                        <a:defRPr sz="1400" b="0" kern="1200">
                          <a:solidFill>
                            <a:schemeClr val="tx1"/>
                          </a:solidFill>
                          <a:latin typeface="宋体" panose="02010600030101010101" pitchFamily="2" charset="-122"/>
                          <a:ea typeface="宋体" panose="02010600030101010101" pitchFamily="2" charset="-122"/>
                        </a:defRPr>
                      </a:lvl5pPr>
                    </a:lstStyle>
                    <a:p>
                      <a:pPr marL="0" lvl="0" indent="0">
                        <a:buNone/>
                      </a:pPr>
                      <a:r>
                        <a:rPr lang="en-US" altLang="zh-CN" sz="2000"/>
                        <a:t>2</a:t>
                      </a:r>
                      <a:endParaRPr lang="en-US" altLang="zh-CN" sz="2000"/>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rtl="0" fontAlgn="base">
                        <a:spcBef>
                          <a:spcPct val="20000"/>
                        </a:spcBef>
                        <a:spcAft>
                          <a:spcPct val="0"/>
                        </a:spcAft>
                        <a:buClr>
                          <a:srgbClr val="CC00CC"/>
                        </a:buClr>
                        <a:buFont typeface="Wingdings" panose="05000000000000000000" pitchFamily="2" charset="2"/>
                        <a:buChar char="u"/>
                        <a:defRPr sz="2800" b="0" kern="1200">
                          <a:solidFill>
                            <a:schemeClr val="tx1"/>
                          </a:solidFill>
                          <a:latin typeface="+mn-lt"/>
                          <a:ea typeface="+mn-ea"/>
                          <a:cs typeface="+mn-cs"/>
                        </a:defRPr>
                      </a:lvl1pPr>
                      <a:lvl2pPr marL="742950" lvl="1" indent="-285750" algn="l" rtl="0" fontAlgn="base">
                        <a:spcBef>
                          <a:spcPct val="20000"/>
                        </a:spcBef>
                        <a:spcAft>
                          <a:spcPct val="0"/>
                        </a:spcAft>
                        <a:buClr>
                          <a:srgbClr val="CC00CC"/>
                        </a:buClr>
                        <a:buFont typeface="Wingdings" panose="05000000000000000000" pitchFamily="2" charset="2"/>
                        <a:buChar char="l"/>
                        <a:defRPr sz="2800" b="0" kern="1200">
                          <a:solidFill>
                            <a:schemeClr val="tx1"/>
                          </a:solidFill>
                          <a:latin typeface="+mn-lt"/>
                          <a:ea typeface="+mn-ea"/>
                        </a:defRPr>
                      </a:lvl2pPr>
                      <a:lvl3pPr marL="1143000" lvl="2" indent="-228600" algn="l" rtl="0" fontAlgn="base">
                        <a:spcBef>
                          <a:spcPct val="20000"/>
                        </a:spcBef>
                        <a:spcAft>
                          <a:spcPct val="0"/>
                        </a:spcAft>
                        <a:buClr>
                          <a:srgbClr val="CC00CC"/>
                        </a:buClr>
                        <a:buFont typeface="Wingdings" panose="05000000000000000000" pitchFamily="2" charset="2"/>
                        <a:buChar char="ü"/>
                        <a:defRPr sz="2400" b="0" kern="1200">
                          <a:solidFill>
                            <a:schemeClr val="tx1"/>
                          </a:solidFill>
                          <a:latin typeface="+mn-lt"/>
                          <a:ea typeface="+mn-ea"/>
                        </a:defRPr>
                      </a:lvl3pPr>
                      <a:lvl4pPr marL="1600200" lvl="3" indent="-228600" algn="l" rtl="0" fontAlgn="base">
                        <a:spcBef>
                          <a:spcPct val="20000"/>
                        </a:spcBef>
                        <a:spcAft>
                          <a:spcPct val="0"/>
                        </a:spcAft>
                        <a:buChar char="–"/>
                        <a:defRPr sz="1600" b="0" kern="1200">
                          <a:solidFill>
                            <a:schemeClr val="tx1"/>
                          </a:solidFill>
                          <a:latin typeface="宋体" panose="02010600030101010101" pitchFamily="2" charset="-122"/>
                          <a:ea typeface="宋体" panose="02010600030101010101" pitchFamily="2" charset="-122"/>
                        </a:defRPr>
                      </a:lvl4pPr>
                      <a:lvl5pPr marL="2057400" lvl="4" indent="-228600" algn="l" rtl="0" fontAlgn="base">
                        <a:spcBef>
                          <a:spcPct val="20000"/>
                        </a:spcBef>
                        <a:spcAft>
                          <a:spcPct val="0"/>
                        </a:spcAft>
                        <a:buChar char="»"/>
                        <a:defRPr sz="1400" b="0" kern="1200">
                          <a:solidFill>
                            <a:schemeClr val="tx1"/>
                          </a:solidFill>
                          <a:latin typeface="宋体" panose="02010600030101010101" pitchFamily="2" charset="-122"/>
                          <a:ea typeface="宋体" panose="02010600030101010101" pitchFamily="2" charset="-122"/>
                        </a:defRPr>
                      </a:lvl5pPr>
                    </a:lstStyle>
                    <a:p>
                      <a:pPr marL="0" lvl="0" indent="0">
                        <a:buNone/>
                      </a:pPr>
                      <a:r>
                        <a:rPr lang="zh-CN" altLang="en-US" sz="2000" dirty="0">
                          <a:solidFill>
                            <a:srgbClr val="000000"/>
                          </a:solidFill>
                          <a:latin typeface="Times New Roman" panose="02020603050405020304" pitchFamily="18" charset="0"/>
                          <a:ea typeface="宋体" panose="02010600030101010101" pitchFamily="2" charset="-122"/>
                        </a:rPr>
                        <a:t>机构结构介绍</a:t>
                      </a:r>
                      <a:endParaRPr lang="zh-CN" altLang="en-US" sz="2000" dirty="0">
                        <a:solidFill>
                          <a:srgbClr val="000000"/>
                        </a:solidFill>
                        <a:latin typeface="Times New Roman" panose="02020603050405020304" pitchFamily="18" charset="0"/>
                        <a:ea typeface="宋体" panose="02010600030101010101" pitchFamily="2" charset="-122"/>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rtl="0" fontAlgn="base">
                        <a:spcBef>
                          <a:spcPct val="20000"/>
                        </a:spcBef>
                        <a:spcAft>
                          <a:spcPct val="0"/>
                        </a:spcAft>
                        <a:buClr>
                          <a:srgbClr val="CC00CC"/>
                        </a:buClr>
                        <a:buFont typeface="Wingdings" panose="05000000000000000000" pitchFamily="2" charset="2"/>
                        <a:buChar char="u"/>
                        <a:defRPr sz="2800" b="0" kern="1200">
                          <a:solidFill>
                            <a:schemeClr val="tx1"/>
                          </a:solidFill>
                          <a:latin typeface="+mn-lt"/>
                          <a:ea typeface="+mn-ea"/>
                          <a:cs typeface="+mn-cs"/>
                        </a:defRPr>
                      </a:lvl1pPr>
                      <a:lvl2pPr marL="742950" lvl="1" indent="-285750" algn="l" rtl="0" fontAlgn="base">
                        <a:spcBef>
                          <a:spcPct val="20000"/>
                        </a:spcBef>
                        <a:spcAft>
                          <a:spcPct val="0"/>
                        </a:spcAft>
                        <a:buClr>
                          <a:srgbClr val="CC00CC"/>
                        </a:buClr>
                        <a:buFont typeface="Wingdings" panose="05000000000000000000" pitchFamily="2" charset="2"/>
                        <a:buChar char="l"/>
                        <a:defRPr sz="2800" b="0" kern="1200">
                          <a:solidFill>
                            <a:schemeClr val="tx1"/>
                          </a:solidFill>
                          <a:latin typeface="+mn-lt"/>
                          <a:ea typeface="+mn-ea"/>
                        </a:defRPr>
                      </a:lvl2pPr>
                      <a:lvl3pPr marL="1143000" lvl="2" indent="-228600" algn="l" rtl="0" fontAlgn="base">
                        <a:spcBef>
                          <a:spcPct val="20000"/>
                        </a:spcBef>
                        <a:spcAft>
                          <a:spcPct val="0"/>
                        </a:spcAft>
                        <a:buClr>
                          <a:srgbClr val="CC00CC"/>
                        </a:buClr>
                        <a:buFont typeface="Wingdings" panose="05000000000000000000" pitchFamily="2" charset="2"/>
                        <a:buChar char="ü"/>
                        <a:defRPr sz="2400" b="0" kern="1200">
                          <a:solidFill>
                            <a:schemeClr val="tx1"/>
                          </a:solidFill>
                          <a:latin typeface="+mn-lt"/>
                          <a:ea typeface="+mn-ea"/>
                        </a:defRPr>
                      </a:lvl3pPr>
                      <a:lvl4pPr marL="1600200" lvl="3" indent="-228600" algn="l" rtl="0" fontAlgn="base">
                        <a:spcBef>
                          <a:spcPct val="20000"/>
                        </a:spcBef>
                        <a:spcAft>
                          <a:spcPct val="0"/>
                        </a:spcAft>
                        <a:buChar char="–"/>
                        <a:defRPr sz="1600" b="0" kern="1200">
                          <a:solidFill>
                            <a:schemeClr val="tx1"/>
                          </a:solidFill>
                          <a:latin typeface="宋体" panose="02010600030101010101" pitchFamily="2" charset="-122"/>
                          <a:ea typeface="宋体" panose="02010600030101010101" pitchFamily="2" charset="-122"/>
                        </a:defRPr>
                      </a:lvl4pPr>
                      <a:lvl5pPr marL="2057400" lvl="4" indent="-228600" algn="l" rtl="0" fontAlgn="base">
                        <a:spcBef>
                          <a:spcPct val="20000"/>
                        </a:spcBef>
                        <a:spcAft>
                          <a:spcPct val="0"/>
                        </a:spcAft>
                        <a:buChar char="»"/>
                        <a:defRPr sz="1400" b="0" kern="1200">
                          <a:solidFill>
                            <a:schemeClr val="tx1"/>
                          </a:solidFill>
                          <a:latin typeface="宋体" panose="02010600030101010101" pitchFamily="2" charset="-122"/>
                          <a:ea typeface="宋体" panose="02010600030101010101" pitchFamily="2" charset="-122"/>
                        </a:defRPr>
                      </a:lvl5pPr>
                    </a:lstStyle>
                    <a:p>
                      <a:pPr marL="0" lvl="0" indent="0">
                        <a:buNone/>
                      </a:pPr>
                      <a:r>
                        <a:rPr lang="zh-CN" altLang="en-US" sz="2000" dirty="0">
                          <a:solidFill>
                            <a:srgbClr val="000000"/>
                          </a:solidFill>
                          <a:latin typeface="Times New Roman" panose="02020603050405020304" pitchFamily="18" charset="0"/>
                          <a:ea typeface="宋体" panose="02010600030101010101" pitchFamily="2" charset="-122"/>
                        </a:rPr>
                        <a:t>机构的结构介绍</a:t>
                      </a:r>
                      <a:endParaRPr lang="zh-CN" altLang="en-US" sz="2000" dirty="0">
                        <a:solidFill>
                          <a:srgbClr val="000000"/>
                        </a:solidFill>
                        <a:latin typeface="Times New Roman" panose="02020603050405020304" pitchFamily="18" charset="0"/>
                        <a:ea typeface="宋体" panose="02010600030101010101" pitchFamily="2" charset="-122"/>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rtl="0" fontAlgn="base">
                        <a:spcBef>
                          <a:spcPct val="20000"/>
                        </a:spcBef>
                        <a:spcAft>
                          <a:spcPct val="0"/>
                        </a:spcAft>
                        <a:buClr>
                          <a:srgbClr val="CC00CC"/>
                        </a:buClr>
                        <a:buFont typeface="Wingdings" panose="05000000000000000000" pitchFamily="2" charset="2"/>
                        <a:buChar char="u"/>
                        <a:defRPr sz="2800" b="0" kern="1200">
                          <a:solidFill>
                            <a:schemeClr val="tx1"/>
                          </a:solidFill>
                          <a:latin typeface="+mn-lt"/>
                          <a:ea typeface="+mn-ea"/>
                          <a:cs typeface="+mn-cs"/>
                        </a:defRPr>
                      </a:lvl1pPr>
                      <a:lvl2pPr marL="742950" lvl="1" indent="-285750" algn="l" rtl="0" fontAlgn="base">
                        <a:spcBef>
                          <a:spcPct val="20000"/>
                        </a:spcBef>
                        <a:spcAft>
                          <a:spcPct val="0"/>
                        </a:spcAft>
                        <a:buClr>
                          <a:srgbClr val="CC00CC"/>
                        </a:buClr>
                        <a:buFont typeface="Wingdings" panose="05000000000000000000" pitchFamily="2" charset="2"/>
                        <a:buChar char="l"/>
                        <a:defRPr sz="2800" b="0" kern="1200">
                          <a:solidFill>
                            <a:schemeClr val="tx1"/>
                          </a:solidFill>
                          <a:latin typeface="+mn-lt"/>
                          <a:ea typeface="+mn-ea"/>
                        </a:defRPr>
                      </a:lvl2pPr>
                      <a:lvl3pPr marL="1143000" lvl="2" indent="-228600" algn="l" rtl="0" fontAlgn="base">
                        <a:spcBef>
                          <a:spcPct val="20000"/>
                        </a:spcBef>
                        <a:spcAft>
                          <a:spcPct val="0"/>
                        </a:spcAft>
                        <a:buClr>
                          <a:srgbClr val="CC00CC"/>
                        </a:buClr>
                        <a:buFont typeface="Wingdings" panose="05000000000000000000" pitchFamily="2" charset="2"/>
                        <a:buChar char="ü"/>
                        <a:defRPr sz="2400" b="0" kern="1200">
                          <a:solidFill>
                            <a:schemeClr val="tx1"/>
                          </a:solidFill>
                          <a:latin typeface="+mn-lt"/>
                          <a:ea typeface="+mn-ea"/>
                        </a:defRPr>
                      </a:lvl3pPr>
                      <a:lvl4pPr marL="1600200" lvl="3" indent="-228600" algn="l" rtl="0" fontAlgn="base">
                        <a:spcBef>
                          <a:spcPct val="20000"/>
                        </a:spcBef>
                        <a:spcAft>
                          <a:spcPct val="0"/>
                        </a:spcAft>
                        <a:buChar char="–"/>
                        <a:defRPr sz="1600" b="0" kern="1200">
                          <a:solidFill>
                            <a:schemeClr val="tx1"/>
                          </a:solidFill>
                          <a:latin typeface="宋体" panose="02010600030101010101" pitchFamily="2" charset="-122"/>
                          <a:ea typeface="宋体" panose="02010600030101010101" pitchFamily="2" charset="-122"/>
                        </a:defRPr>
                      </a:lvl4pPr>
                      <a:lvl5pPr marL="2057400" lvl="4" indent="-228600" algn="l" rtl="0" fontAlgn="base">
                        <a:spcBef>
                          <a:spcPct val="20000"/>
                        </a:spcBef>
                        <a:spcAft>
                          <a:spcPct val="0"/>
                        </a:spcAft>
                        <a:buChar char="»"/>
                        <a:defRPr sz="1400" b="0" kern="1200">
                          <a:solidFill>
                            <a:schemeClr val="tx1"/>
                          </a:solidFill>
                          <a:latin typeface="宋体" panose="02010600030101010101" pitchFamily="2" charset="-122"/>
                          <a:ea typeface="宋体" panose="02010600030101010101" pitchFamily="2" charset="-122"/>
                        </a:defRPr>
                      </a:lvl5pPr>
                    </a:lstStyle>
                    <a:p>
                      <a:pPr marL="0" lvl="0" indent="0">
                        <a:buNone/>
                      </a:pPr>
                      <a:r>
                        <a:rPr lang="en-US" altLang="zh-CN" sz="2000" dirty="0"/>
                        <a:t>......</a:t>
                      </a:r>
                      <a:endParaRPr lang="en-US" altLang="zh-CN" sz="2000" dirty="0"/>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rtl="0" fontAlgn="base">
                        <a:spcBef>
                          <a:spcPct val="20000"/>
                        </a:spcBef>
                        <a:spcAft>
                          <a:spcPct val="0"/>
                        </a:spcAft>
                        <a:buClr>
                          <a:srgbClr val="CC00CC"/>
                        </a:buClr>
                        <a:buFont typeface="Wingdings" panose="05000000000000000000" pitchFamily="2" charset="2"/>
                        <a:buChar char="u"/>
                        <a:defRPr sz="2800" b="0" kern="1200">
                          <a:solidFill>
                            <a:schemeClr val="tx1"/>
                          </a:solidFill>
                          <a:latin typeface="+mn-lt"/>
                          <a:ea typeface="+mn-ea"/>
                          <a:cs typeface="+mn-cs"/>
                        </a:defRPr>
                      </a:lvl1pPr>
                      <a:lvl2pPr marL="742950" lvl="1" indent="-285750" algn="l" rtl="0" fontAlgn="base">
                        <a:spcBef>
                          <a:spcPct val="20000"/>
                        </a:spcBef>
                        <a:spcAft>
                          <a:spcPct val="0"/>
                        </a:spcAft>
                        <a:buClr>
                          <a:srgbClr val="CC00CC"/>
                        </a:buClr>
                        <a:buFont typeface="Wingdings" panose="05000000000000000000" pitchFamily="2" charset="2"/>
                        <a:buChar char="l"/>
                        <a:defRPr sz="2800" b="0" kern="1200">
                          <a:solidFill>
                            <a:schemeClr val="tx1"/>
                          </a:solidFill>
                          <a:latin typeface="+mn-lt"/>
                          <a:ea typeface="+mn-ea"/>
                        </a:defRPr>
                      </a:lvl2pPr>
                      <a:lvl3pPr marL="1143000" lvl="2" indent="-228600" algn="l" rtl="0" fontAlgn="base">
                        <a:spcBef>
                          <a:spcPct val="20000"/>
                        </a:spcBef>
                        <a:spcAft>
                          <a:spcPct val="0"/>
                        </a:spcAft>
                        <a:buClr>
                          <a:srgbClr val="CC00CC"/>
                        </a:buClr>
                        <a:buFont typeface="Wingdings" panose="05000000000000000000" pitchFamily="2" charset="2"/>
                        <a:buChar char="ü"/>
                        <a:defRPr sz="2400" b="0" kern="1200">
                          <a:solidFill>
                            <a:schemeClr val="tx1"/>
                          </a:solidFill>
                          <a:latin typeface="+mn-lt"/>
                          <a:ea typeface="+mn-ea"/>
                        </a:defRPr>
                      </a:lvl3pPr>
                      <a:lvl4pPr marL="1600200" lvl="3" indent="-228600" algn="l" rtl="0" fontAlgn="base">
                        <a:spcBef>
                          <a:spcPct val="20000"/>
                        </a:spcBef>
                        <a:spcAft>
                          <a:spcPct val="0"/>
                        </a:spcAft>
                        <a:buChar char="–"/>
                        <a:defRPr sz="1600" b="0" kern="1200">
                          <a:solidFill>
                            <a:schemeClr val="tx1"/>
                          </a:solidFill>
                          <a:latin typeface="宋体" panose="02010600030101010101" pitchFamily="2" charset="-122"/>
                          <a:ea typeface="宋体" panose="02010600030101010101" pitchFamily="2" charset="-122"/>
                        </a:defRPr>
                      </a:lvl4pPr>
                      <a:lvl5pPr marL="2057400" lvl="4" indent="-228600" algn="l" rtl="0" fontAlgn="base">
                        <a:spcBef>
                          <a:spcPct val="20000"/>
                        </a:spcBef>
                        <a:spcAft>
                          <a:spcPct val="0"/>
                        </a:spcAft>
                        <a:buChar char="»"/>
                        <a:defRPr sz="1400" b="0" kern="1200">
                          <a:solidFill>
                            <a:schemeClr val="tx1"/>
                          </a:solidFill>
                          <a:latin typeface="宋体" panose="02010600030101010101" pitchFamily="2" charset="-122"/>
                          <a:ea typeface="宋体" panose="02010600030101010101" pitchFamily="2" charset="-122"/>
                        </a:defRPr>
                      </a:lvl5pPr>
                    </a:lstStyle>
                    <a:p>
                      <a:pPr marL="0" lvl="0" indent="0">
                        <a:buNone/>
                      </a:pPr>
                      <a:r>
                        <a:rPr lang="en-US" altLang="zh-CN" sz="2000"/>
                        <a:t>2</a:t>
                      </a:r>
                      <a:endParaRPr lang="en-US" altLang="zh-CN" sz="2000"/>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rtl="0" fontAlgn="base">
                        <a:spcBef>
                          <a:spcPct val="20000"/>
                        </a:spcBef>
                        <a:spcAft>
                          <a:spcPct val="0"/>
                        </a:spcAft>
                        <a:buClr>
                          <a:srgbClr val="CC00CC"/>
                        </a:buClr>
                        <a:buFont typeface="Wingdings" panose="05000000000000000000" pitchFamily="2" charset="2"/>
                        <a:buChar char="u"/>
                        <a:defRPr sz="2800" b="0" kern="1200">
                          <a:solidFill>
                            <a:schemeClr val="tx1"/>
                          </a:solidFill>
                          <a:latin typeface="+mn-lt"/>
                          <a:ea typeface="+mn-ea"/>
                          <a:cs typeface="+mn-cs"/>
                        </a:defRPr>
                      </a:lvl1pPr>
                      <a:lvl2pPr marL="742950" lvl="1" indent="-285750" algn="l" rtl="0" fontAlgn="base">
                        <a:spcBef>
                          <a:spcPct val="20000"/>
                        </a:spcBef>
                        <a:spcAft>
                          <a:spcPct val="0"/>
                        </a:spcAft>
                        <a:buClr>
                          <a:srgbClr val="CC00CC"/>
                        </a:buClr>
                        <a:buFont typeface="Wingdings" panose="05000000000000000000" pitchFamily="2" charset="2"/>
                        <a:buChar char="l"/>
                        <a:defRPr sz="2800" b="0" kern="1200">
                          <a:solidFill>
                            <a:schemeClr val="tx1"/>
                          </a:solidFill>
                          <a:latin typeface="+mn-lt"/>
                          <a:ea typeface="+mn-ea"/>
                        </a:defRPr>
                      </a:lvl2pPr>
                      <a:lvl3pPr marL="1143000" lvl="2" indent="-228600" algn="l" rtl="0" fontAlgn="base">
                        <a:spcBef>
                          <a:spcPct val="20000"/>
                        </a:spcBef>
                        <a:spcAft>
                          <a:spcPct val="0"/>
                        </a:spcAft>
                        <a:buClr>
                          <a:srgbClr val="CC00CC"/>
                        </a:buClr>
                        <a:buFont typeface="Wingdings" panose="05000000000000000000" pitchFamily="2" charset="2"/>
                        <a:buChar char="ü"/>
                        <a:defRPr sz="2400" b="0" kern="1200">
                          <a:solidFill>
                            <a:schemeClr val="tx1"/>
                          </a:solidFill>
                          <a:latin typeface="+mn-lt"/>
                          <a:ea typeface="+mn-ea"/>
                        </a:defRPr>
                      </a:lvl3pPr>
                      <a:lvl4pPr marL="1600200" lvl="3" indent="-228600" algn="l" rtl="0" fontAlgn="base">
                        <a:spcBef>
                          <a:spcPct val="20000"/>
                        </a:spcBef>
                        <a:spcAft>
                          <a:spcPct val="0"/>
                        </a:spcAft>
                        <a:buChar char="–"/>
                        <a:defRPr sz="1600" b="0" kern="1200">
                          <a:solidFill>
                            <a:schemeClr val="tx1"/>
                          </a:solidFill>
                          <a:latin typeface="宋体" panose="02010600030101010101" pitchFamily="2" charset="-122"/>
                          <a:ea typeface="宋体" panose="02010600030101010101" pitchFamily="2" charset="-122"/>
                        </a:defRPr>
                      </a:lvl4pPr>
                      <a:lvl5pPr marL="2057400" lvl="4" indent="-228600" algn="l" rtl="0" fontAlgn="base">
                        <a:spcBef>
                          <a:spcPct val="20000"/>
                        </a:spcBef>
                        <a:spcAft>
                          <a:spcPct val="0"/>
                        </a:spcAft>
                        <a:buChar char="»"/>
                        <a:defRPr sz="1400" b="0" kern="1200">
                          <a:solidFill>
                            <a:schemeClr val="tx1"/>
                          </a:solidFill>
                          <a:latin typeface="宋体" panose="02010600030101010101" pitchFamily="2" charset="-122"/>
                          <a:ea typeface="宋体" panose="02010600030101010101" pitchFamily="2" charset="-122"/>
                        </a:defRPr>
                      </a:lvl5pPr>
                    </a:lstStyle>
                    <a:p>
                      <a:pPr marL="0" lvl="0" indent="0">
                        <a:buNone/>
                      </a:pPr>
                      <a:r>
                        <a:rPr lang="zh-CN" altLang="en-US" sz="2000" dirty="0"/>
                        <a:t>讲授</a:t>
                      </a:r>
                      <a:endParaRPr lang="zh-CN" altLang="en-US" sz="2000" dirty="0"/>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rtl="0" fontAlgn="base">
                        <a:spcBef>
                          <a:spcPct val="20000"/>
                        </a:spcBef>
                        <a:spcAft>
                          <a:spcPct val="0"/>
                        </a:spcAft>
                        <a:buClr>
                          <a:srgbClr val="CC00CC"/>
                        </a:buClr>
                        <a:buFont typeface="Wingdings" panose="05000000000000000000" pitchFamily="2" charset="2"/>
                        <a:buChar char="u"/>
                        <a:defRPr sz="2800" b="0" kern="1200">
                          <a:solidFill>
                            <a:schemeClr val="tx1"/>
                          </a:solidFill>
                          <a:latin typeface="+mn-lt"/>
                          <a:ea typeface="+mn-ea"/>
                          <a:cs typeface="+mn-cs"/>
                        </a:defRPr>
                      </a:lvl1pPr>
                      <a:lvl2pPr marL="742950" lvl="1" indent="-285750" algn="l" rtl="0" fontAlgn="base">
                        <a:spcBef>
                          <a:spcPct val="20000"/>
                        </a:spcBef>
                        <a:spcAft>
                          <a:spcPct val="0"/>
                        </a:spcAft>
                        <a:buClr>
                          <a:srgbClr val="CC00CC"/>
                        </a:buClr>
                        <a:buFont typeface="Wingdings" panose="05000000000000000000" pitchFamily="2" charset="2"/>
                        <a:buChar char="l"/>
                        <a:defRPr sz="2800" b="0" kern="1200">
                          <a:solidFill>
                            <a:schemeClr val="tx1"/>
                          </a:solidFill>
                          <a:latin typeface="+mn-lt"/>
                          <a:ea typeface="+mn-ea"/>
                        </a:defRPr>
                      </a:lvl2pPr>
                      <a:lvl3pPr marL="1143000" lvl="2" indent="-228600" algn="l" rtl="0" fontAlgn="base">
                        <a:spcBef>
                          <a:spcPct val="20000"/>
                        </a:spcBef>
                        <a:spcAft>
                          <a:spcPct val="0"/>
                        </a:spcAft>
                        <a:buClr>
                          <a:srgbClr val="CC00CC"/>
                        </a:buClr>
                        <a:buFont typeface="Wingdings" panose="05000000000000000000" pitchFamily="2" charset="2"/>
                        <a:buChar char="ü"/>
                        <a:defRPr sz="2400" b="0" kern="1200">
                          <a:solidFill>
                            <a:schemeClr val="tx1"/>
                          </a:solidFill>
                          <a:latin typeface="+mn-lt"/>
                          <a:ea typeface="+mn-ea"/>
                        </a:defRPr>
                      </a:lvl3pPr>
                      <a:lvl4pPr marL="1600200" lvl="3" indent="-228600" algn="l" rtl="0" fontAlgn="base">
                        <a:spcBef>
                          <a:spcPct val="20000"/>
                        </a:spcBef>
                        <a:spcAft>
                          <a:spcPct val="0"/>
                        </a:spcAft>
                        <a:buChar char="–"/>
                        <a:defRPr sz="1600" b="0" kern="1200">
                          <a:solidFill>
                            <a:schemeClr val="tx1"/>
                          </a:solidFill>
                          <a:latin typeface="宋体" panose="02010600030101010101" pitchFamily="2" charset="-122"/>
                          <a:ea typeface="宋体" panose="02010600030101010101" pitchFamily="2" charset="-122"/>
                        </a:defRPr>
                      </a:lvl4pPr>
                      <a:lvl5pPr marL="2057400" lvl="4" indent="-228600" algn="l" rtl="0" fontAlgn="base">
                        <a:spcBef>
                          <a:spcPct val="20000"/>
                        </a:spcBef>
                        <a:spcAft>
                          <a:spcPct val="0"/>
                        </a:spcAft>
                        <a:buChar char="»"/>
                        <a:defRPr sz="1400" b="0" kern="1200">
                          <a:solidFill>
                            <a:schemeClr val="tx1"/>
                          </a:solidFill>
                          <a:latin typeface="宋体" panose="02010600030101010101" pitchFamily="2" charset="-122"/>
                          <a:ea typeface="宋体" panose="02010600030101010101" pitchFamily="2" charset="-122"/>
                        </a:defRPr>
                      </a:lvl5pPr>
                    </a:lstStyle>
                    <a:p>
                      <a:pPr marL="0" lvl="0" indent="0">
                        <a:buNone/>
                      </a:pPr>
                      <a:r>
                        <a:rPr lang="en-US" altLang="zh-CN" sz="2000"/>
                        <a:t>1</a:t>
                      </a:r>
                      <a:endParaRPr lang="en-US" altLang="zh-CN" sz="2000"/>
                    </a:p>
                  </a:txBody>
                  <a:tcP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1349375">
                <a:tc>
                  <a:txBody>
                    <a:bodyPr/>
                    <a:lstStyle>
                      <a:lvl1pPr marL="342900" lvl="0" indent="-342900" algn="l" rtl="0" fontAlgn="base">
                        <a:spcBef>
                          <a:spcPct val="20000"/>
                        </a:spcBef>
                        <a:spcAft>
                          <a:spcPct val="0"/>
                        </a:spcAft>
                        <a:buClr>
                          <a:srgbClr val="CC00CC"/>
                        </a:buClr>
                        <a:buFont typeface="Wingdings" panose="05000000000000000000" pitchFamily="2" charset="2"/>
                        <a:buChar char="u"/>
                        <a:defRPr sz="2800" b="0" kern="1200">
                          <a:solidFill>
                            <a:schemeClr val="tx1"/>
                          </a:solidFill>
                          <a:latin typeface="+mn-lt"/>
                          <a:ea typeface="+mn-ea"/>
                          <a:cs typeface="+mn-cs"/>
                        </a:defRPr>
                      </a:lvl1pPr>
                      <a:lvl2pPr marL="742950" lvl="1" indent="-285750" algn="l" rtl="0" fontAlgn="base">
                        <a:spcBef>
                          <a:spcPct val="20000"/>
                        </a:spcBef>
                        <a:spcAft>
                          <a:spcPct val="0"/>
                        </a:spcAft>
                        <a:buClr>
                          <a:srgbClr val="CC00CC"/>
                        </a:buClr>
                        <a:buFont typeface="Wingdings" panose="05000000000000000000" pitchFamily="2" charset="2"/>
                        <a:buChar char="l"/>
                        <a:defRPr sz="2800" b="0" kern="1200">
                          <a:solidFill>
                            <a:schemeClr val="tx1"/>
                          </a:solidFill>
                          <a:latin typeface="+mn-lt"/>
                          <a:ea typeface="+mn-ea"/>
                        </a:defRPr>
                      </a:lvl2pPr>
                      <a:lvl3pPr marL="1143000" lvl="2" indent="-228600" algn="l" rtl="0" fontAlgn="base">
                        <a:spcBef>
                          <a:spcPct val="20000"/>
                        </a:spcBef>
                        <a:spcAft>
                          <a:spcPct val="0"/>
                        </a:spcAft>
                        <a:buClr>
                          <a:srgbClr val="CC00CC"/>
                        </a:buClr>
                        <a:buFont typeface="Wingdings" panose="05000000000000000000" pitchFamily="2" charset="2"/>
                        <a:buChar char="ü"/>
                        <a:defRPr sz="2400" b="0" kern="1200">
                          <a:solidFill>
                            <a:schemeClr val="tx1"/>
                          </a:solidFill>
                          <a:latin typeface="+mn-lt"/>
                          <a:ea typeface="+mn-ea"/>
                        </a:defRPr>
                      </a:lvl3pPr>
                      <a:lvl4pPr marL="1600200" lvl="3" indent="-228600" algn="l" rtl="0" fontAlgn="base">
                        <a:spcBef>
                          <a:spcPct val="20000"/>
                        </a:spcBef>
                        <a:spcAft>
                          <a:spcPct val="0"/>
                        </a:spcAft>
                        <a:buChar char="–"/>
                        <a:defRPr sz="1600" b="0" kern="1200">
                          <a:solidFill>
                            <a:schemeClr val="tx1"/>
                          </a:solidFill>
                          <a:latin typeface="宋体" panose="02010600030101010101" pitchFamily="2" charset="-122"/>
                          <a:ea typeface="宋体" panose="02010600030101010101" pitchFamily="2" charset="-122"/>
                        </a:defRPr>
                      </a:lvl4pPr>
                      <a:lvl5pPr marL="2057400" lvl="4" indent="-228600" algn="l" rtl="0" fontAlgn="base">
                        <a:spcBef>
                          <a:spcPct val="20000"/>
                        </a:spcBef>
                        <a:spcAft>
                          <a:spcPct val="0"/>
                        </a:spcAft>
                        <a:buChar char="»"/>
                        <a:defRPr sz="1400" b="0" kern="1200">
                          <a:solidFill>
                            <a:schemeClr val="tx1"/>
                          </a:solidFill>
                          <a:latin typeface="宋体" panose="02010600030101010101" pitchFamily="2" charset="-122"/>
                          <a:ea typeface="宋体" panose="02010600030101010101" pitchFamily="2" charset="-122"/>
                        </a:defRPr>
                      </a:lvl5pPr>
                    </a:lstStyle>
                    <a:p>
                      <a:pPr marL="0" lvl="0" indent="0">
                        <a:buNone/>
                      </a:pPr>
                      <a:r>
                        <a:rPr lang="en-US" altLang="zh-CN" sz="2000"/>
                        <a:t>3</a:t>
                      </a:r>
                      <a:endParaRPr lang="en-US" altLang="zh-CN" sz="2000"/>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rtl="0" fontAlgn="base">
                        <a:spcBef>
                          <a:spcPct val="20000"/>
                        </a:spcBef>
                        <a:spcAft>
                          <a:spcPct val="0"/>
                        </a:spcAft>
                        <a:buClr>
                          <a:srgbClr val="CC00CC"/>
                        </a:buClr>
                        <a:buFont typeface="Wingdings" panose="05000000000000000000" pitchFamily="2" charset="2"/>
                        <a:buChar char="u"/>
                        <a:defRPr sz="2800" b="0" kern="1200">
                          <a:solidFill>
                            <a:schemeClr val="tx1"/>
                          </a:solidFill>
                          <a:latin typeface="+mn-lt"/>
                          <a:ea typeface="+mn-ea"/>
                          <a:cs typeface="+mn-cs"/>
                        </a:defRPr>
                      </a:lvl1pPr>
                      <a:lvl2pPr marL="742950" lvl="1" indent="-285750" algn="l" rtl="0" fontAlgn="base">
                        <a:spcBef>
                          <a:spcPct val="20000"/>
                        </a:spcBef>
                        <a:spcAft>
                          <a:spcPct val="0"/>
                        </a:spcAft>
                        <a:buClr>
                          <a:srgbClr val="CC00CC"/>
                        </a:buClr>
                        <a:buFont typeface="Wingdings" panose="05000000000000000000" pitchFamily="2" charset="2"/>
                        <a:buChar char="l"/>
                        <a:defRPr sz="2800" b="0" kern="1200">
                          <a:solidFill>
                            <a:schemeClr val="tx1"/>
                          </a:solidFill>
                          <a:latin typeface="+mn-lt"/>
                          <a:ea typeface="+mn-ea"/>
                        </a:defRPr>
                      </a:lvl2pPr>
                      <a:lvl3pPr marL="1143000" lvl="2" indent="-228600" algn="l" rtl="0" fontAlgn="base">
                        <a:spcBef>
                          <a:spcPct val="20000"/>
                        </a:spcBef>
                        <a:spcAft>
                          <a:spcPct val="0"/>
                        </a:spcAft>
                        <a:buClr>
                          <a:srgbClr val="CC00CC"/>
                        </a:buClr>
                        <a:buFont typeface="Wingdings" panose="05000000000000000000" pitchFamily="2" charset="2"/>
                        <a:buChar char="ü"/>
                        <a:defRPr sz="2400" b="0" kern="1200">
                          <a:solidFill>
                            <a:schemeClr val="tx1"/>
                          </a:solidFill>
                          <a:latin typeface="+mn-lt"/>
                          <a:ea typeface="+mn-ea"/>
                        </a:defRPr>
                      </a:lvl3pPr>
                      <a:lvl4pPr marL="1600200" lvl="3" indent="-228600" algn="l" rtl="0" fontAlgn="base">
                        <a:spcBef>
                          <a:spcPct val="20000"/>
                        </a:spcBef>
                        <a:spcAft>
                          <a:spcPct val="0"/>
                        </a:spcAft>
                        <a:buChar char="–"/>
                        <a:defRPr sz="1600" b="0" kern="1200">
                          <a:solidFill>
                            <a:schemeClr val="tx1"/>
                          </a:solidFill>
                          <a:latin typeface="宋体" panose="02010600030101010101" pitchFamily="2" charset="-122"/>
                          <a:ea typeface="宋体" panose="02010600030101010101" pitchFamily="2" charset="-122"/>
                        </a:defRPr>
                      </a:lvl4pPr>
                      <a:lvl5pPr marL="2057400" lvl="4" indent="-228600" algn="l" rtl="0" fontAlgn="base">
                        <a:spcBef>
                          <a:spcPct val="20000"/>
                        </a:spcBef>
                        <a:spcAft>
                          <a:spcPct val="0"/>
                        </a:spcAft>
                        <a:buChar char="»"/>
                        <a:defRPr sz="1400" b="0" kern="1200">
                          <a:solidFill>
                            <a:schemeClr val="tx1"/>
                          </a:solidFill>
                          <a:latin typeface="宋体" panose="02010600030101010101" pitchFamily="2" charset="-122"/>
                          <a:ea typeface="宋体" panose="02010600030101010101" pitchFamily="2" charset="-122"/>
                        </a:defRPr>
                      </a:lvl5pPr>
                    </a:lstStyle>
                    <a:p>
                      <a:pPr marL="0" lvl="0" indent="0">
                        <a:buNone/>
                      </a:pPr>
                      <a:r>
                        <a:rPr lang="zh-CN" altLang="en-US" sz="2000" dirty="0"/>
                        <a:t>实验 </a:t>
                      </a:r>
                      <a:endParaRPr lang="zh-CN" altLang="en-US" sz="2000" dirty="0"/>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rtl="0" fontAlgn="base">
                        <a:spcBef>
                          <a:spcPct val="20000"/>
                        </a:spcBef>
                        <a:spcAft>
                          <a:spcPct val="0"/>
                        </a:spcAft>
                        <a:buClr>
                          <a:srgbClr val="CC00CC"/>
                        </a:buClr>
                        <a:buFont typeface="Wingdings" panose="05000000000000000000" pitchFamily="2" charset="2"/>
                        <a:buChar char="u"/>
                        <a:defRPr sz="2800" b="0" kern="1200">
                          <a:solidFill>
                            <a:schemeClr val="tx1"/>
                          </a:solidFill>
                          <a:latin typeface="+mn-lt"/>
                          <a:ea typeface="+mn-ea"/>
                          <a:cs typeface="+mn-cs"/>
                        </a:defRPr>
                      </a:lvl1pPr>
                      <a:lvl2pPr marL="742950" lvl="1" indent="-285750" algn="l" rtl="0" fontAlgn="base">
                        <a:spcBef>
                          <a:spcPct val="20000"/>
                        </a:spcBef>
                        <a:spcAft>
                          <a:spcPct val="0"/>
                        </a:spcAft>
                        <a:buClr>
                          <a:srgbClr val="CC00CC"/>
                        </a:buClr>
                        <a:buFont typeface="Wingdings" panose="05000000000000000000" pitchFamily="2" charset="2"/>
                        <a:buChar char="l"/>
                        <a:defRPr sz="2800" b="0" kern="1200">
                          <a:solidFill>
                            <a:schemeClr val="tx1"/>
                          </a:solidFill>
                          <a:latin typeface="+mn-lt"/>
                          <a:ea typeface="+mn-ea"/>
                        </a:defRPr>
                      </a:lvl2pPr>
                      <a:lvl3pPr marL="1143000" lvl="2" indent="-228600" algn="l" rtl="0" fontAlgn="base">
                        <a:spcBef>
                          <a:spcPct val="20000"/>
                        </a:spcBef>
                        <a:spcAft>
                          <a:spcPct val="0"/>
                        </a:spcAft>
                        <a:buClr>
                          <a:srgbClr val="CC00CC"/>
                        </a:buClr>
                        <a:buFont typeface="Wingdings" panose="05000000000000000000" pitchFamily="2" charset="2"/>
                        <a:buChar char="ü"/>
                        <a:defRPr sz="2400" b="0" kern="1200">
                          <a:solidFill>
                            <a:schemeClr val="tx1"/>
                          </a:solidFill>
                          <a:latin typeface="+mn-lt"/>
                          <a:ea typeface="+mn-ea"/>
                        </a:defRPr>
                      </a:lvl3pPr>
                      <a:lvl4pPr marL="1600200" lvl="3" indent="-228600" algn="l" rtl="0" fontAlgn="base">
                        <a:spcBef>
                          <a:spcPct val="20000"/>
                        </a:spcBef>
                        <a:spcAft>
                          <a:spcPct val="0"/>
                        </a:spcAft>
                        <a:buChar char="–"/>
                        <a:defRPr sz="1600" b="0" kern="1200">
                          <a:solidFill>
                            <a:schemeClr val="tx1"/>
                          </a:solidFill>
                          <a:latin typeface="宋体" panose="02010600030101010101" pitchFamily="2" charset="-122"/>
                          <a:ea typeface="宋体" panose="02010600030101010101" pitchFamily="2" charset="-122"/>
                        </a:defRPr>
                      </a:lvl4pPr>
                      <a:lvl5pPr marL="2057400" lvl="4" indent="-228600" algn="l" rtl="0" fontAlgn="base">
                        <a:spcBef>
                          <a:spcPct val="20000"/>
                        </a:spcBef>
                        <a:spcAft>
                          <a:spcPct val="0"/>
                        </a:spcAft>
                        <a:buChar char="»"/>
                        <a:defRPr sz="1400" b="0" kern="1200">
                          <a:solidFill>
                            <a:schemeClr val="tx1"/>
                          </a:solidFill>
                          <a:latin typeface="宋体" panose="02010600030101010101" pitchFamily="2" charset="-122"/>
                          <a:ea typeface="宋体" panose="02010600030101010101" pitchFamily="2" charset="-122"/>
                        </a:defRPr>
                      </a:lvl5pPr>
                    </a:lstStyle>
                    <a:p>
                      <a:pPr marL="0" lvl="0" indent="0">
                        <a:buNone/>
                      </a:pPr>
                      <a:r>
                        <a:rPr lang="zh-CN" altLang="en-US" sz="2000" dirty="0"/>
                        <a:t>实验一：机构认知实验</a:t>
                      </a:r>
                      <a:endParaRPr lang="zh-CN" altLang="en-US" sz="2000" dirty="0"/>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rtl="0" fontAlgn="base">
                        <a:spcBef>
                          <a:spcPct val="20000"/>
                        </a:spcBef>
                        <a:spcAft>
                          <a:spcPct val="0"/>
                        </a:spcAft>
                        <a:buClr>
                          <a:srgbClr val="CC00CC"/>
                        </a:buClr>
                        <a:buFont typeface="Wingdings" panose="05000000000000000000" pitchFamily="2" charset="2"/>
                        <a:buChar char="u"/>
                        <a:defRPr sz="2800" b="0" kern="1200">
                          <a:solidFill>
                            <a:schemeClr val="tx1"/>
                          </a:solidFill>
                          <a:latin typeface="+mn-lt"/>
                          <a:ea typeface="+mn-ea"/>
                          <a:cs typeface="+mn-cs"/>
                        </a:defRPr>
                      </a:lvl1pPr>
                      <a:lvl2pPr marL="742950" lvl="1" indent="-285750" algn="l" rtl="0" fontAlgn="base">
                        <a:spcBef>
                          <a:spcPct val="20000"/>
                        </a:spcBef>
                        <a:spcAft>
                          <a:spcPct val="0"/>
                        </a:spcAft>
                        <a:buClr>
                          <a:srgbClr val="CC00CC"/>
                        </a:buClr>
                        <a:buFont typeface="Wingdings" panose="05000000000000000000" pitchFamily="2" charset="2"/>
                        <a:buChar char="l"/>
                        <a:defRPr sz="2800" b="0" kern="1200">
                          <a:solidFill>
                            <a:schemeClr val="tx1"/>
                          </a:solidFill>
                          <a:latin typeface="+mn-lt"/>
                          <a:ea typeface="+mn-ea"/>
                        </a:defRPr>
                      </a:lvl2pPr>
                      <a:lvl3pPr marL="1143000" lvl="2" indent="-228600" algn="l" rtl="0" fontAlgn="base">
                        <a:spcBef>
                          <a:spcPct val="20000"/>
                        </a:spcBef>
                        <a:spcAft>
                          <a:spcPct val="0"/>
                        </a:spcAft>
                        <a:buClr>
                          <a:srgbClr val="CC00CC"/>
                        </a:buClr>
                        <a:buFont typeface="Wingdings" panose="05000000000000000000" pitchFamily="2" charset="2"/>
                        <a:buChar char="ü"/>
                        <a:defRPr sz="2400" b="0" kern="1200">
                          <a:solidFill>
                            <a:schemeClr val="tx1"/>
                          </a:solidFill>
                          <a:latin typeface="+mn-lt"/>
                          <a:ea typeface="+mn-ea"/>
                        </a:defRPr>
                      </a:lvl3pPr>
                      <a:lvl4pPr marL="1600200" lvl="3" indent="-228600" algn="l" rtl="0" fontAlgn="base">
                        <a:spcBef>
                          <a:spcPct val="20000"/>
                        </a:spcBef>
                        <a:spcAft>
                          <a:spcPct val="0"/>
                        </a:spcAft>
                        <a:buChar char="–"/>
                        <a:defRPr sz="1600" b="0" kern="1200">
                          <a:solidFill>
                            <a:schemeClr val="tx1"/>
                          </a:solidFill>
                          <a:latin typeface="宋体" panose="02010600030101010101" pitchFamily="2" charset="-122"/>
                          <a:ea typeface="宋体" panose="02010600030101010101" pitchFamily="2" charset="-122"/>
                        </a:defRPr>
                      </a:lvl4pPr>
                      <a:lvl5pPr marL="2057400" lvl="4" indent="-228600" algn="l" rtl="0" fontAlgn="base">
                        <a:spcBef>
                          <a:spcPct val="20000"/>
                        </a:spcBef>
                        <a:spcAft>
                          <a:spcPct val="0"/>
                        </a:spcAft>
                        <a:buChar char="»"/>
                        <a:defRPr sz="1400" b="0" kern="1200">
                          <a:solidFill>
                            <a:schemeClr val="tx1"/>
                          </a:solidFill>
                          <a:latin typeface="宋体" panose="02010600030101010101" pitchFamily="2" charset="-122"/>
                          <a:ea typeface="宋体" panose="02010600030101010101" pitchFamily="2" charset="-122"/>
                        </a:defRPr>
                      </a:lvl5pPr>
                    </a:lstStyle>
                    <a:p>
                      <a:pPr marL="0" lvl="0" indent="0">
                        <a:buNone/>
                      </a:pPr>
                      <a:r>
                        <a:rPr lang="en-US" altLang="zh-CN" sz="2000" dirty="0"/>
                        <a:t>......</a:t>
                      </a:r>
                      <a:endParaRPr lang="en-US" altLang="zh-CN" sz="2000" dirty="0"/>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rtl="0" fontAlgn="base">
                        <a:spcBef>
                          <a:spcPct val="20000"/>
                        </a:spcBef>
                        <a:spcAft>
                          <a:spcPct val="0"/>
                        </a:spcAft>
                        <a:buClr>
                          <a:srgbClr val="CC00CC"/>
                        </a:buClr>
                        <a:buFont typeface="Wingdings" panose="05000000000000000000" pitchFamily="2" charset="2"/>
                        <a:buChar char="u"/>
                        <a:defRPr sz="2800" b="0" kern="1200">
                          <a:solidFill>
                            <a:schemeClr val="tx1"/>
                          </a:solidFill>
                          <a:latin typeface="+mn-lt"/>
                          <a:ea typeface="+mn-ea"/>
                          <a:cs typeface="+mn-cs"/>
                        </a:defRPr>
                      </a:lvl1pPr>
                      <a:lvl2pPr marL="742950" lvl="1" indent="-285750" algn="l" rtl="0" fontAlgn="base">
                        <a:spcBef>
                          <a:spcPct val="20000"/>
                        </a:spcBef>
                        <a:spcAft>
                          <a:spcPct val="0"/>
                        </a:spcAft>
                        <a:buClr>
                          <a:srgbClr val="CC00CC"/>
                        </a:buClr>
                        <a:buFont typeface="Wingdings" panose="05000000000000000000" pitchFamily="2" charset="2"/>
                        <a:buChar char="l"/>
                        <a:defRPr sz="2800" b="0" kern="1200">
                          <a:solidFill>
                            <a:schemeClr val="tx1"/>
                          </a:solidFill>
                          <a:latin typeface="+mn-lt"/>
                          <a:ea typeface="+mn-ea"/>
                        </a:defRPr>
                      </a:lvl2pPr>
                      <a:lvl3pPr marL="1143000" lvl="2" indent="-228600" algn="l" rtl="0" fontAlgn="base">
                        <a:spcBef>
                          <a:spcPct val="20000"/>
                        </a:spcBef>
                        <a:spcAft>
                          <a:spcPct val="0"/>
                        </a:spcAft>
                        <a:buClr>
                          <a:srgbClr val="CC00CC"/>
                        </a:buClr>
                        <a:buFont typeface="Wingdings" panose="05000000000000000000" pitchFamily="2" charset="2"/>
                        <a:buChar char="ü"/>
                        <a:defRPr sz="2400" b="0" kern="1200">
                          <a:solidFill>
                            <a:schemeClr val="tx1"/>
                          </a:solidFill>
                          <a:latin typeface="+mn-lt"/>
                          <a:ea typeface="+mn-ea"/>
                        </a:defRPr>
                      </a:lvl3pPr>
                      <a:lvl4pPr marL="1600200" lvl="3" indent="-228600" algn="l" rtl="0" fontAlgn="base">
                        <a:spcBef>
                          <a:spcPct val="20000"/>
                        </a:spcBef>
                        <a:spcAft>
                          <a:spcPct val="0"/>
                        </a:spcAft>
                        <a:buChar char="–"/>
                        <a:defRPr sz="1600" b="0" kern="1200">
                          <a:solidFill>
                            <a:schemeClr val="tx1"/>
                          </a:solidFill>
                          <a:latin typeface="宋体" panose="02010600030101010101" pitchFamily="2" charset="-122"/>
                          <a:ea typeface="宋体" panose="02010600030101010101" pitchFamily="2" charset="-122"/>
                        </a:defRPr>
                      </a:lvl4pPr>
                      <a:lvl5pPr marL="2057400" lvl="4" indent="-228600" algn="l" rtl="0" fontAlgn="base">
                        <a:spcBef>
                          <a:spcPct val="20000"/>
                        </a:spcBef>
                        <a:spcAft>
                          <a:spcPct val="0"/>
                        </a:spcAft>
                        <a:buChar char="»"/>
                        <a:defRPr sz="1400" b="0" kern="1200">
                          <a:solidFill>
                            <a:schemeClr val="tx1"/>
                          </a:solidFill>
                          <a:latin typeface="宋体" panose="02010600030101010101" pitchFamily="2" charset="-122"/>
                          <a:ea typeface="宋体" panose="02010600030101010101" pitchFamily="2" charset="-122"/>
                        </a:defRPr>
                      </a:lvl5pPr>
                    </a:lstStyle>
                    <a:p>
                      <a:pPr marL="0" lvl="0" indent="0">
                        <a:buNone/>
                      </a:pPr>
                      <a:r>
                        <a:rPr lang="en-US" altLang="zh-CN" sz="2000"/>
                        <a:t>2</a:t>
                      </a:r>
                      <a:endParaRPr lang="en-US" altLang="zh-CN" sz="2000"/>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rtl="0" fontAlgn="base">
                        <a:spcBef>
                          <a:spcPct val="20000"/>
                        </a:spcBef>
                        <a:spcAft>
                          <a:spcPct val="0"/>
                        </a:spcAft>
                        <a:buClr>
                          <a:srgbClr val="CC00CC"/>
                        </a:buClr>
                        <a:buFont typeface="Wingdings" panose="05000000000000000000" pitchFamily="2" charset="2"/>
                        <a:buChar char="u"/>
                        <a:defRPr sz="2800" b="0" kern="1200">
                          <a:solidFill>
                            <a:schemeClr val="tx1"/>
                          </a:solidFill>
                          <a:latin typeface="+mn-lt"/>
                          <a:ea typeface="+mn-ea"/>
                          <a:cs typeface="+mn-cs"/>
                        </a:defRPr>
                      </a:lvl1pPr>
                      <a:lvl2pPr marL="742950" lvl="1" indent="-285750" algn="l" rtl="0" fontAlgn="base">
                        <a:spcBef>
                          <a:spcPct val="20000"/>
                        </a:spcBef>
                        <a:spcAft>
                          <a:spcPct val="0"/>
                        </a:spcAft>
                        <a:buClr>
                          <a:srgbClr val="CC00CC"/>
                        </a:buClr>
                        <a:buFont typeface="Wingdings" panose="05000000000000000000" pitchFamily="2" charset="2"/>
                        <a:buChar char="l"/>
                        <a:defRPr sz="2800" b="0" kern="1200">
                          <a:solidFill>
                            <a:schemeClr val="tx1"/>
                          </a:solidFill>
                          <a:latin typeface="+mn-lt"/>
                          <a:ea typeface="+mn-ea"/>
                        </a:defRPr>
                      </a:lvl2pPr>
                      <a:lvl3pPr marL="1143000" lvl="2" indent="-228600" algn="l" rtl="0" fontAlgn="base">
                        <a:spcBef>
                          <a:spcPct val="20000"/>
                        </a:spcBef>
                        <a:spcAft>
                          <a:spcPct val="0"/>
                        </a:spcAft>
                        <a:buClr>
                          <a:srgbClr val="CC00CC"/>
                        </a:buClr>
                        <a:buFont typeface="Wingdings" panose="05000000000000000000" pitchFamily="2" charset="2"/>
                        <a:buChar char="ü"/>
                        <a:defRPr sz="2400" b="0" kern="1200">
                          <a:solidFill>
                            <a:schemeClr val="tx1"/>
                          </a:solidFill>
                          <a:latin typeface="+mn-lt"/>
                          <a:ea typeface="+mn-ea"/>
                        </a:defRPr>
                      </a:lvl3pPr>
                      <a:lvl4pPr marL="1600200" lvl="3" indent="-228600" algn="l" rtl="0" fontAlgn="base">
                        <a:spcBef>
                          <a:spcPct val="20000"/>
                        </a:spcBef>
                        <a:spcAft>
                          <a:spcPct val="0"/>
                        </a:spcAft>
                        <a:buChar char="–"/>
                        <a:defRPr sz="1600" b="0" kern="1200">
                          <a:solidFill>
                            <a:schemeClr val="tx1"/>
                          </a:solidFill>
                          <a:latin typeface="宋体" panose="02010600030101010101" pitchFamily="2" charset="-122"/>
                          <a:ea typeface="宋体" panose="02010600030101010101" pitchFamily="2" charset="-122"/>
                        </a:defRPr>
                      </a:lvl4pPr>
                      <a:lvl5pPr marL="2057400" lvl="4" indent="-228600" algn="l" rtl="0" fontAlgn="base">
                        <a:spcBef>
                          <a:spcPct val="20000"/>
                        </a:spcBef>
                        <a:spcAft>
                          <a:spcPct val="0"/>
                        </a:spcAft>
                        <a:buChar char="»"/>
                        <a:defRPr sz="1400" b="0" kern="1200">
                          <a:solidFill>
                            <a:schemeClr val="tx1"/>
                          </a:solidFill>
                          <a:latin typeface="宋体" panose="02010600030101010101" pitchFamily="2" charset="-122"/>
                          <a:ea typeface="宋体" panose="02010600030101010101" pitchFamily="2" charset="-122"/>
                        </a:defRPr>
                      </a:lvl5pPr>
                    </a:lstStyle>
                    <a:p>
                      <a:pPr marL="0" lvl="0" indent="0">
                        <a:buNone/>
                      </a:pPr>
                      <a:r>
                        <a:rPr lang="zh-CN" altLang="en-US" sz="2000" dirty="0"/>
                        <a:t>实验</a:t>
                      </a:r>
                      <a:endParaRPr lang="zh-CN" altLang="en-US" sz="2000" dirty="0"/>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rtl="0" fontAlgn="base">
                        <a:spcBef>
                          <a:spcPct val="20000"/>
                        </a:spcBef>
                        <a:spcAft>
                          <a:spcPct val="0"/>
                        </a:spcAft>
                        <a:buClr>
                          <a:srgbClr val="CC00CC"/>
                        </a:buClr>
                        <a:buFont typeface="Wingdings" panose="05000000000000000000" pitchFamily="2" charset="2"/>
                        <a:buChar char="u"/>
                        <a:defRPr sz="2800" b="0" kern="1200">
                          <a:solidFill>
                            <a:schemeClr val="tx1"/>
                          </a:solidFill>
                          <a:latin typeface="+mn-lt"/>
                          <a:ea typeface="+mn-ea"/>
                          <a:cs typeface="+mn-cs"/>
                        </a:defRPr>
                      </a:lvl1pPr>
                      <a:lvl2pPr marL="742950" lvl="1" indent="-285750" algn="l" rtl="0" fontAlgn="base">
                        <a:spcBef>
                          <a:spcPct val="20000"/>
                        </a:spcBef>
                        <a:spcAft>
                          <a:spcPct val="0"/>
                        </a:spcAft>
                        <a:buClr>
                          <a:srgbClr val="CC00CC"/>
                        </a:buClr>
                        <a:buFont typeface="Wingdings" panose="05000000000000000000" pitchFamily="2" charset="2"/>
                        <a:buChar char="l"/>
                        <a:defRPr sz="2800" b="0" kern="1200">
                          <a:solidFill>
                            <a:schemeClr val="tx1"/>
                          </a:solidFill>
                          <a:latin typeface="+mn-lt"/>
                          <a:ea typeface="+mn-ea"/>
                        </a:defRPr>
                      </a:lvl2pPr>
                      <a:lvl3pPr marL="1143000" lvl="2" indent="-228600" algn="l" rtl="0" fontAlgn="base">
                        <a:spcBef>
                          <a:spcPct val="20000"/>
                        </a:spcBef>
                        <a:spcAft>
                          <a:spcPct val="0"/>
                        </a:spcAft>
                        <a:buClr>
                          <a:srgbClr val="CC00CC"/>
                        </a:buClr>
                        <a:buFont typeface="Wingdings" panose="05000000000000000000" pitchFamily="2" charset="2"/>
                        <a:buChar char="ü"/>
                        <a:defRPr sz="2400" b="0" kern="1200">
                          <a:solidFill>
                            <a:schemeClr val="tx1"/>
                          </a:solidFill>
                          <a:latin typeface="+mn-lt"/>
                          <a:ea typeface="+mn-ea"/>
                        </a:defRPr>
                      </a:lvl3pPr>
                      <a:lvl4pPr marL="1600200" lvl="3" indent="-228600" algn="l" rtl="0" fontAlgn="base">
                        <a:spcBef>
                          <a:spcPct val="20000"/>
                        </a:spcBef>
                        <a:spcAft>
                          <a:spcPct val="0"/>
                        </a:spcAft>
                        <a:buChar char="–"/>
                        <a:defRPr sz="1600" b="0" kern="1200">
                          <a:solidFill>
                            <a:schemeClr val="tx1"/>
                          </a:solidFill>
                          <a:latin typeface="宋体" panose="02010600030101010101" pitchFamily="2" charset="-122"/>
                          <a:ea typeface="宋体" panose="02010600030101010101" pitchFamily="2" charset="-122"/>
                        </a:defRPr>
                      </a:lvl4pPr>
                      <a:lvl5pPr marL="2057400" lvl="4" indent="-228600" algn="l" rtl="0" fontAlgn="base">
                        <a:spcBef>
                          <a:spcPct val="20000"/>
                        </a:spcBef>
                        <a:spcAft>
                          <a:spcPct val="0"/>
                        </a:spcAft>
                        <a:buChar char="»"/>
                        <a:defRPr sz="1400" b="0" kern="1200">
                          <a:solidFill>
                            <a:schemeClr val="tx1"/>
                          </a:solidFill>
                          <a:latin typeface="宋体" panose="02010600030101010101" pitchFamily="2" charset="-122"/>
                          <a:ea typeface="宋体" panose="02010600030101010101" pitchFamily="2" charset="-122"/>
                        </a:defRPr>
                      </a:lvl5pPr>
                    </a:lstStyle>
                    <a:p>
                      <a:pPr marL="0" lvl="0" indent="0">
                        <a:buNone/>
                      </a:pPr>
                      <a:r>
                        <a:rPr lang="en-US" altLang="zh-CN" sz="2000"/>
                        <a:t>3</a:t>
                      </a:r>
                      <a:endParaRPr lang="en-US" altLang="zh-CN" sz="2000"/>
                    </a:p>
                  </a:txBody>
                  <a:tcP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r>
            </a:tbl>
          </a:graphicData>
        </a:graphic>
      </p:graphicFrame>
      <p:sp>
        <p:nvSpPr>
          <p:cNvPr id="4" name="矩形 3"/>
          <p:cNvSpPr/>
          <p:nvPr/>
        </p:nvSpPr>
        <p:spPr>
          <a:xfrm>
            <a:off x="7646670" y="1052830"/>
            <a:ext cx="1250315" cy="5410200"/>
          </a:xfrm>
          <a:prstGeom prst="rect">
            <a:avLst/>
          </a:prstGeom>
          <a:solidFill>
            <a:schemeClr val="bg1">
              <a:alpha val="0"/>
            </a:schemeClr>
          </a:solidFill>
          <a:ln w="38100">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830580"/>
          </a:xfrm>
        </p:spPr>
        <p:txBody>
          <a:bodyPr/>
          <a:lstStyle/>
          <a:p>
            <a:pPr algn="l"/>
            <a:r>
              <a:rPr lang="en-US" altLang="zh-CN" sz="2800" dirty="0">
                <a:sym typeface="+mn-ea"/>
              </a:rPr>
              <a:t>(</a:t>
            </a:r>
            <a:r>
              <a:rPr lang="zh-CN" altLang="en-US" sz="2800" dirty="0">
                <a:sym typeface="+mn-ea"/>
              </a:rPr>
              <a:t>四</a:t>
            </a:r>
            <a:r>
              <a:rPr lang="en-US" altLang="zh-CN" sz="2800" dirty="0">
                <a:sym typeface="+mn-ea"/>
              </a:rPr>
              <a:t>)</a:t>
            </a:r>
            <a:r>
              <a:rPr lang="zh-CN" altLang="en-US" sz="2800" dirty="0">
                <a:sym typeface="+mn-ea"/>
              </a:rPr>
              <a:t>课程教学方法</a:t>
            </a:r>
            <a:endParaRPr lang="zh-CN" altLang="en-US" sz="2800" dirty="0"/>
          </a:p>
        </p:txBody>
      </p:sp>
      <p:sp>
        <p:nvSpPr>
          <p:cNvPr id="3" name="内容占位符 2"/>
          <p:cNvSpPr>
            <a:spLocks noGrp="1"/>
          </p:cNvSpPr>
          <p:nvPr>
            <p:ph idx="1"/>
          </p:nvPr>
        </p:nvSpPr>
        <p:spPr>
          <a:xfrm>
            <a:off x="457200" y="1457325"/>
            <a:ext cx="8229600" cy="4525963"/>
          </a:xfrm>
        </p:spPr>
        <p:txBody>
          <a:bodyPr/>
          <a:lstStyle/>
          <a:p>
            <a:r>
              <a:rPr lang="zh-CN" altLang="en-US" sz="2800" dirty="0">
                <a:sym typeface="+mn-ea"/>
              </a:rPr>
              <a:t>（</a:t>
            </a:r>
            <a:r>
              <a:rPr lang="en-US" altLang="zh-CN" sz="2800" dirty="0">
                <a:sym typeface="+mn-ea"/>
              </a:rPr>
              <a:t>A</a:t>
            </a:r>
            <a:r>
              <a:rPr lang="zh-CN" altLang="en-US" sz="2800" dirty="0">
                <a:sym typeface="+mn-ea"/>
              </a:rPr>
              <a:t>）课堂讲授</a:t>
            </a:r>
            <a:endParaRPr lang="zh-CN" altLang="en-US" sz="2800" dirty="0"/>
          </a:p>
          <a:p>
            <a:r>
              <a:rPr lang="en-US" altLang="zh-CN" sz="2800" dirty="0">
                <a:sym typeface="+mn-ea"/>
              </a:rPr>
              <a:t>1</a:t>
            </a:r>
            <a:r>
              <a:rPr lang="zh-CN" altLang="en-US" sz="2800" dirty="0">
                <a:sym typeface="+mn-ea"/>
              </a:rPr>
              <a:t>．采用启发式教学，</a:t>
            </a:r>
            <a:r>
              <a:rPr lang="en-US" altLang="zh-CN" sz="2800" dirty="0">
                <a:sym typeface="+mn-ea"/>
              </a:rPr>
              <a:t>…</a:t>
            </a:r>
            <a:endParaRPr lang="en-US" altLang="zh-CN" sz="2800" dirty="0"/>
          </a:p>
          <a:p>
            <a:r>
              <a:rPr lang="en-US" altLang="zh-CN" sz="2800" dirty="0">
                <a:sym typeface="+mn-ea"/>
              </a:rPr>
              <a:t>2</a:t>
            </a:r>
            <a:r>
              <a:rPr lang="zh-CN" altLang="en-US" sz="2800" dirty="0">
                <a:sym typeface="+mn-ea"/>
              </a:rPr>
              <a:t>．在教学内容上，</a:t>
            </a:r>
            <a:r>
              <a:rPr lang="en-US" altLang="zh-CN" sz="2800" dirty="0">
                <a:sym typeface="+mn-ea"/>
              </a:rPr>
              <a:t>…  </a:t>
            </a:r>
            <a:endParaRPr lang="en-US" altLang="zh-CN" sz="2800" dirty="0"/>
          </a:p>
          <a:p>
            <a:r>
              <a:rPr lang="en-US" altLang="zh-CN" sz="2800" dirty="0">
                <a:sym typeface="+mn-ea"/>
              </a:rPr>
              <a:t>3</a:t>
            </a:r>
            <a:r>
              <a:rPr lang="zh-CN" altLang="en-US" sz="2800" dirty="0">
                <a:sym typeface="+mn-ea"/>
              </a:rPr>
              <a:t>．在教学过程中采用电子教案，</a:t>
            </a:r>
            <a:r>
              <a:rPr lang="en-US" altLang="zh-CN" sz="2800" dirty="0">
                <a:sym typeface="+mn-ea"/>
              </a:rPr>
              <a:t>…</a:t>
            </a:r>
            <a:endParaRPr lang="en-US" altLang="zh-CN" sz="2800" dirty="0"/>
          </a:p>
          <a:p>
            <a:r>
              <a:rPr lang="en-US" altLang="zh-CN" sz="2800" dirty="0">
                <a:sym typeface="+mn-ea"/>
              </a:rPr>
              <a:t>4</a:t>
            </a:r>
            <a:r>
              <a:rPr lang="zh-CN" altLang="en-US" sz="2800" dirty="0">
                <a:sym typeface="+mn-ea"/>
              </a:rPr>
              <a:t>．课内讨论和课外答疑相结合，每周至少一次进行答疑。</a:t>
            </a:r>
            <a:endParaRPr lang="zh-CN" altLang="en-US" sz="2800" dirty="0"/>
          </a:p>
          <a:p>
            <a:r>
              <a:rPr lang="zh-CN" altLang="en-US" sz="2800" dirty="0">
                <a:sym typeface="+mn-ea"/>
              </a:rPr>
              <a:t>（</a:t>
            </a:r>
            <a:r>
              <a:rPr lang="en-US" altLang="zh-CN" sz="2800" dirty="0">
                <a:sym typeface="+mn-ea"/>
              </a:rPr>
              <a:t>B</a:t>
            </a:r>
            <a:r>
              <a:rPr lang="zh-CN" altLang="en-US" sz="2800" dirty="0">
                <a:sym typeface="+mn-ea"/>
              </a:rPr>
              <a:t>）实验教学</a:t>
            </a:r>
            <a:endParaRPr lang="zh-CN" altLang="en-US" sz="2800" dirty="0"/>
          </a:p>
          <a:p>
            <a:r>
              <a:rPr lang="en-US" altLang="zh-CN" sz="2800" dirty="0">
                <a:sym typeface="+mn-ea"/>
              </a:rPr>
              <a:t>……</a:t>
            </a:r>
            <a:endParaRPr lang="en-US" altLang="zh-CN" sz="2800" dirty="0"/>
          </a:p>
          <a:p>
            <a:r>
              <a:rPr lang="zh-CN" altLang="en-US" sz="2800" dirty="0">
                <a:sym typeface="+mn-ea"/>
              </a:rPr>
              <a:t>鼓励学生结合自己的兴趣进行自主实验。</a:t>
            </a:r>
            <a:endParaRPr lang="en-US" altLang="zh-CN" sz="2800" dirty="0"/>
          </a:p>
          <a:p>
            <a:endParaRPr lang="zh-CN" altLang="en-US" dirty="0"/>
          </a:p>
        </p:txBody>
      </p:sp>
      <p:graphicFrame>
        <p:nvGraphicFramePr>
          <p:cNvPr id="4" name="对象 3">
            <a:hlinkClick r:id="" action="ppaction://ole?verb=0"/>
          </p:cNvPr>
          <p:cNvGraphicFramePr/>
          <p:nvPr/>
        </p:nvGraphicFramePr>
        <p:xfrm>
          <a:off x="4114800" y="3321050"/>
          <a:ext cx="914400" cy="215900"/>
        </p:xfrm>
        <a:graphic>
          <a:graphicData uri="http://schemas.openxmlformats.org/presentationml/2006/ole">
            <mc:AlternateContent xmlns:mc="http://schemas.openxmlformats.org/markup-compatibility/2006">
              <mc:Choice xmlns:v="urn:schemas-microsoft-com:vml" Requires="v">
                <p:oleObj spid="_x0000_s1025" name="" r:id="rId1" imgW="2743200" imgH="5181600" progId="Equation.3">
                  <p:embed/>
                </p:oleObj>
              </mc:Choice>
              <mc:Fallback>
                <p:oleObj name="" r:id="rId1" imgW="2743200" imgH="5181600" progId="Equation.3">
                  <p:embed/>
                  <p:pic>
                    <p:nvPicPr>
                      <p:cNvPr id="0" name="图片 1024" descr="image13"/>
                      <p:cNvPicPr/>
                      <p:nvPr/>
                    </p:nvPicPr>
                    <p:blipFill>
                      <a:blip r:embed="rId2"/>
                      <a:stretch>
                        <a:fillRect/>
                      </a:stretch>
                    </p:blipFill>
                    <p:spPr>
                      <a:xfrm>
                        <a:off x="4114800" y="3321050"/>
                        <a:ext cx="914400" cy="215900"/>
                      </a:xfrm>
                      <a:prstGeom prst="rect">
                        <a:avLst/>
                      </a:prstGeom>
                      <a:noFill/>
                      <a:ln w="9525">
                        <a:noFill/>
                      </a:ln>
                    </p:spPr>
                  </p:pic>
                </p:oleObj>
              </mc:Fallback>
            </mc:AlternateContent>
          </a:graphicData>
        </a:graphic>
      </p:graphicFrame>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95536" y="404664"/>
            <a:ext cx="8229600" cy="491396"/>
          </a:xfrm>
        </p:spPr>
        <p:txBody>
          <a:bodyPr/>
          <a:lstStyle/>
          <a:p>
            <a:pPr algn="l"/>
            <a:r>
              <a:rPr lang="en-US" altLang="zh-CN" sz="2800" dirty="0">
                <a:sym typeface="+mn-ea"/>
              </a:rPr>
              <a:t>(</a:t>
            </a:r>
            <a:r>
              <a:rPr lang="zh-CN" altLang="en-US" sz="2800" dirty="0">
                <a:sym typeface="+mn-ea"/>
              </a:rPr>
              <a:t>五</a:t>
            </a:r>
            <a:r>
              <a:rPr lang="en-US" altLang="zh-CN" sz="2800" dirty="0">
                <a:sym typeface="+mn-ea"/>
              </a:rPr>
              <a:t>)</a:t>
            </a:r>
            <a:r>
              <a:rPr lang="zh-CN" altLang="en-US" sz="2800" dirty="0">
                <a:solidFill>
                  <a:srgbClr val="FF00FF"/>
                </a:solidFill>
                <a:sym typeface="+mn-ea"/>
              </a:rPr>
              <a:t>课程的考核环节及课程目标达成度自评方</a:t>
            </a:r>
            <a:r>
              <a:rPr lang="zh-CN" altLang="en-US" sz="2800" dirty="0" smtClean="0">
                <a:solidFill>
                  <a:srgbClr val="FF00FF"/>
                </a:solidFill>
                <a:sym typeface="+mn-ea"/>
              </a:rPr>
              <a:t>式</a:t>
            </a:r>
            <a:endParaRPr lang="zh-CN" altLang="en-US" sz="2800" dirty="0" smtClean="0">
              <a:solidFill>
                <a:srgbClr val="FF00FF"/>
              </a:solidFill>
              <a:sym typeface="+mn-ea"/>
            </a:endParaRPr>
          </a:p>
        </p:txBody>
      </p:sp>
      <p:sp>
        <p:nvSpPr>
          <p:cNvPr id="3" name="内容占位符 2"/>
          <p:cNvSpPr>
            <a:spLocks noGrp="1"/>
          </p:cNvSpPr>
          <p:nvPr>
            <p:ph idx="1"/>
          </p:nvPr>
        </p:nvSpPr>
        <p:spPr>
          <a:xfrm>
            <a:off x="457200" y="1348740"/>
            <a:ext cx="8229600" cy="4525963"/>
          </a:xfrm>
        </p:spPr>
        <p:txBody>
          <a:bodyPr/>
          <a:lstStyle/>
          <a:p>
            <a:r>
              <a:rPr lang="zh-CN" altLang="en-US" sz="2800" dirty="0">
                <a:sym typeface="+mn-ea"/>
              </a:rPr>
              <a:t>（</a:t>
            </a:r>
            <a:r>
              <a:rPr lang="en-US" altLang="zh-CN" sz="2400" dirty="0">
                <a:sym typeface="+mn-ea"/>
              </a:rPr>
              <a:t>A</a:t>
            </a:r>
            <a:r>
              <a:rPr lang="zh-CN" altLang="en-US" sz="2400" dirty="0">
                <a:sym typeface="+mn-ea"/>
              </a:rPr>
              <a:t>）课程的考核环节</a:t>
            </a:r>
            <a:endParaRPr lang="zh-CN" altLang="en-US" sz="2400" dirty="0"/>
          </a:p>
          <a:p>
            <a:r>
              <a:rPr lang="zh-CN" altLang="en-US" sz="2400" dirty="0">
                <a:sym typeface="+mn-ea"/>
              </a:rPr>
              <a:t>包括平时考核、实验考核和期末考核三部分，平时考核包括课后作业、课堂表现两个环节，实验考核包括实验考核环节，期末考核包括期末考试环节。相应地，课程总评成绩由平时考核成绩、实验成绩和期末考核成绩两部分加权而成，平时成绩、实验成绩，期末成绩及总评成绩均为百分制，在总评成绩中，平时成绩、实验成绩和期末成绩所占的权重分别为</a:t>
            </a:r>
            <a:r>
              <a:rPr lang="en-US" altLang="zh-CN" sz="2400">
                <a:sym typeface="+mn-ea"/>
              </a:rPr>
              <a:t>11</a:t>
            </a:r>
            <a:r>
              <a:rPr lang="zh-CN" altLang="en-US" sz="2400" dirty="0">
                <a:sym typeface="+mn-ea"/>
              </a:rPr>
              <a:t>、</a:t>
            </a:r>
            <a:r>
              <a:rPr lang="en-US" altLang="zh-CN" sz="2400">
                <a:sym typeface="+mn-ea"/>
              </a:rPr>
              <a:t>12</a:t>
            </a:r>
            <a:r>
              <a:rPr lang="zh-CN" altLang="en-US" sz="2400" dirty="0">
                <a:sym typeface="+mn-ea"/>
              </a:rPr>
              <a:t>，及</a:t>
            </a:r>
            <a:r>
              <a:rPr lang="en-US" altLang="zh-CN" sz="2400">
                <a:sym typeface="+mn-ea"/>
              </a:rPr>
              <a:t>13 .</a:t>
            </a:r>
            <a:r>
              <a:rPr lang="zh-CN" altLang="en-US" sz="2400" dirty="0">
                <a:sym typeface="+mn-ea"/>
              </a:rPr>
              <a:t>其中</a:t>
            </a:r>
            <a:r>
              <a:rPr lang="en-US" altLang="zh-CN" sz="2400">
                <a:sym typeface="+mn-ea"/>
              </a:rPr>
              <a:t>11</a:t>
            </a:r>
            <a:r>
              <a:rPr lang="zh-CN" altLang="en-US" sz="2400" dirty="0">
                <a:sym typeface="+mn-ea"/>
              </a:rPr>
              <a:t>、</a:t>
            </a:r>
            <a:r>
              <a:rPr lang="en-US" altLang="zh-CN" sz="2400">
                <a:sym typeface="+mn-ea"/>
              </a:rPr>
              <a:t>12</a:t>
            </a:r>
            <a:r>
              <a:rPr lang="zh-CN" altLang="en-US" sz="2400" dirty="0">
                <a:sym typeface="+mn-ea"/>
              </a:rPr>
              <a:t>及</a:t>
            </a:r>
            <a:r>
              <a:rPr lang="en-US" altLang="zh-CN" sz="2400">
                <a:sym typeface="+mn-ea"/>
              </a:rPr>
              <a:t>13 </a:t>
            </a:r>
            <a:r>
              <a:rPr lang="zh-CN" altLang="en-US" sz="2400" dirty="0">
                <a:sym typeface="+mn-ea"/>
              </a:rPr>
              <a:t>根据学校相关规定分别定为</a:t>
            </a:r>
            <a:r>
              <a:rPr lang="en-US" altLang="zh-CN" sz="2400">
                <a:sym typeface="+mn-ea"/>
              </a:rPr>
              <a:t>0.2,0.1</a:t>
            </a:r>
            <a:r>
              <a:rPr lang="zh-CN" altLang="en-US" sz="2400" dirty="0">
                <a:sym typeface="+mn-ea"/>
              </a:rPr>
              <a:t>和</a:t>
            </a:r>
            <a:r>
              <a:rPr lang="en-US" altLang="zh-CN" sz="2400">
                <a:sym typeface="+mn-ea"/>
              </a:rPr>
              <a:t>0.7</a:t>
            </a:r>
            <a:r>
              <a:rPr lang="zh-CN" altLang="en-US" sz="2400" dirty="0">
                <a:sym typeface="+mn-ea"/>
              </a:rPr>
              <a:t>。</a:t>
            </a:r>
            <a:endParaRPr lang="zh-CN" altLang="en-US" sz="2400" dirty="0"/>
          </a:p>
          <a:p>
            <a:r>
              <a:rPr lang="zh-CN" altLang="en-US" sz="2400" dirty="0">
                <a:sym typeface="+mn-ea"/>
              </a:rPr>
              <a:t>各考核环节所占分值比例及考核细则如下。</a:t>
            </a:r>
            <a:endParaRPr lang="zh-CN" altLang="en-US" sz="2400" dirty="0"/>
          </a:p>
          <a:p>
            <a:endParaRPr lang="zh-CN" altLang="en-US" sz="240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817245"/>
          </a:xfrm>
        </p:spPr>
        <p:txBody>
          <a:bodyPr/>
          <a:lstStyle/>
          <a:p>
            <a:r>
              <a:rPr lang="zh-CN" altLang="en-US" sz="2800" dirty="0" smtClean="0">
                <a:sym typeface="+mn-ea"/>
              </a:rPr>
              <a:t>（五）</a:t>
            </a:r>
            <a:r>
              <a:rPr lang="zh-CN" altLang="en-US" sz="2800" dirty="0" smtClean="0">
                <a:solidFill>
                  <a:srgbClr val="FF00FF"/>
                </a:solidFill>
                <a:sym typeface="+mn-ea"/>
              </a:rPr>
              <a:t>课</a:t>
            </a:r>
            <a:r>
              <a:rPr lang="zh-CN" altLang="en-US" sz="2800" dirty="0">
                <a:solidFill>
                  <a:srgbClr val="FF00FF"/>
                </a:solidFill>
                <a:sym typeface="+mn-ea"/>
              </a:rPr>
              <a:t>程的考核环节及课程目标达成度自评方</a:t>
            </a:r>
            <a:r>
              <a:rPr lang="zh-CN" altLang="en-US" sz="2800" dirty="0" smtClean="0">
                <a:solidFill>
                  <a:srgbClr val="FF00FF"/>
                </a:solidFill>
                <a:sym typeface="+mn-ea"/>
              </a:rPr>
              <a:t>式</a:t>
            </a:r>
            <a:endParaRPr lang="zh-CN" altLang="en-US" sz="2800" dirty="0" smtClean="0">
              <a:solidFill>
                <a:srgbClr val="FF00FF"/>
              </a:solidFill>
              <a:sym typeface="+mn-ea"/>
            </a:endParaRPr>
          </a:p>
        </p:txBody>
      </p:sp>
      <p:sp>
        <p:nvSpPr>
          <p:cNvPr id="3" name="内容占位符 2"/>
          <p:cNvSpPr>
            <a:spLocks noGrp="1"/>
          </p:cNvSpPr>
          <p:nvPr>
            <p:ph idx="1"/>
          </p:nvPr>
        </p:nvSpPr>
        <p:spPr>
          <a:xfrm>
            <a:off x="457200" y="1209040"/>
            <a:ext cx="8229600" cy="5543550"/>
          </a:xfrm>
        </p:spPr>
        <p:txBody>
          <a:bodyPr/>
          <a:lstStyle/>
          <a:p>
            <a:r>
              <a:rPr lang="zh-CN" altLang="en-US" sz="2400" dirty="0" smtClean="0">
                <a:sym typeface="+mn-ea"/>
              </a:rPr>
              <a:t>（</a:t>
            </a:r>
            <a:r>
              <a:rPr lang="en-US" altLang="zh-CN" sz="2400" dirty="0" smtClean="0">
                <a:sym typeface="+mn-ea"/>
              </a:rPr>
              <a:t>B</a:t>
            </a:r>
            <a:r>
              <a:rPr lang="zh-CN" altLang="en-US" sz="2400" dirty="0" smtClean="0">
                <a:sym typeface="+mn-ea"/>
              </a:rPr>
              <a:t>）</a:t>
            </a:r>
            <a:r>
              <a:rPr lang="zh-CN" altLang="en-US" sz="2400" dirty="0">
                <a:sym typeface="+mn-ea"/>
              </a:rPr>
              <a:t>课程目标达成度评价方式</a:t>
            </a:r>
            <a:endParaRPr lang="zh-CN" altLang="en-US" sz="2400" dirty="0"/>
          </a:p>
          <a:p>
            <a:r>
              <a:rPr lang="zh-CN" altLang="en-US" sz="2400" dirty="0">
                <a:sym typeface="+mn-ea"/>
              </a:rPr>
              <a:t>课程目标达成度评价包括课程分目标达成度评价和课程总目标达成度评价，具体计算方法如下：</a:t>
            </a:r>
            <a:endParaRPr lang="zh-CN" altLang="en-US" sz="2400" dirty="0"/>
          </a:p>
          <a:p>
            <a:pPr>
              <a:buNone/>
            </a:pPr>
            <a:r>
              <a:rPr lang="zh-CN" altLang="en-US" sz="2400" dirty="0">
                <a:sym typeface="+mn-ea"/>
              </a:rPr>
              <a:t> 课程分目标达成度</a:t>
            </a:r>
            <a:r>
              <a:rPr lang="en-US" altLang="zh-CN" sz="2400" dirty="0">
                <a:sym typeface="+mn-ea"/>
              </a:rPr>
              <a:t>=</a:t>
            </a:r>
            <a:r>
              <a:rPr lang="zh-CN" altLang="en-US" sz="2400" dirty="0">
                <a:sym typeface="+mn-ea"/>
              </a:rPr>
              <a:t>总评成绩中支撑该课程目标相关考核环节评均得分</a:t>
            </a:r>
            <a:r>
              <a:rPr lang="en-US" altLang="zh-CN" sz="2400" dirty="0">
                <a:sym typeface="+mn-ea"/>
              </a:rPr>
              <a:t>/</a:t>
            </a:r>
            <a:r>
              <a:rPr lang="zh-CN" altLang="en-US" sz="2400" dirty="0">
                <a:sym typeface="+mn-ea"/>
              </a:rPr>
              <a:t>总评成绩中支撑该课程目标相关考核环节目标总分</a:t>
            </a:r>
            <a:endParaRPr lang="zh-CN" altLang="en-US" sz="2400" dirty="0">
              <a:sym typeface="+mn-ea"/>
            </a:endParaRPr>
          </a:p>
          <a:p>
            <a:pPr>
              <a:buNone/>
            </a:pPr>
            <a:endParaRPr lang="zh-CN" altLang="en-US" sz="2400" b="1" dirty="0"/>
          </a:p>
          <a:p>
            <a:pPr>
              <a:buNone/>
            </a:pPr>
            <a:r>
              <a:rPr lang="zh-CN" altLang="en-US" sz="2800" dirty="0">
                <a:sym typeface="+mn-ea"/>
              </a:rPr>
              <a:t> </a:t>
            </a:r>
            <a:r>
              <a:rPr lang="zh-CN" altLang="en-US" sz="2400" dirty="0">
                <a:sym typeface="+mn-ea"/>
              </a:rPr>
              <a:t>课程总目标达成度</a:t>
            </a:r>
            <a:r>
              <a:rPr lang="en-US" altLang="zh-CN" sz="2400" dirty="0">
                <a:sym typeface="+mn-ea"/>
              </a:rPr>
              <a:t>=</a:t>
            </a:r>
            <a:r>
              <a:rPr lang="zh-CN" altLang="en-US" sz="2400" dirty="0">
                <a:sym typeface="+mn-ea"/>
              </a:rPr>
              <a:t>该课程学生总评成绩平均值</a:t>
            </a:r>
            <a:r>
              <a:rPr lang="en-US" altLang="zh-CN" sz="2400" dirty="0">
                <a:sym typeface="+mn-ea"/>
              </a:rPr>
              <a:t>/</a:t>
            </a:r>
            <a:r>
              <a:rPr lang="zh-CN" altLang="en-US" sz="2400" dirty="0">
                <a:sym typeface="+mn-ea"/>
              </a:rPr>
              <a:t>该课程总评成绩总分（</a:t>
            </a:r>
            <a:r>
              <a:rPr lang="en-US" altLang="zh-CN" sz="2400" dirty="0">
                <a:sym typeface="+mn-ea"/>
              </a:rPr>
              <a:t>100</a:t>
            </a:r>
            <a:r>
              <a:rPr lang="zh-CN" altLang="en-US" sz="2400" dirty="0">
                <a:sym typeface="+mn-ea"/>
              </a:rPr>
              <a:t>分）</a:t>
            </a:r>
            <a:endParaRPr lang="zh-CN" altLang="en-US" sz="2400" dirty="0">
              <a:sym typeface="+mn-ea"/>
            </a:endParaRPr>
          </a:p>
          <a:p>
            <a:pPr>
              <a:buNone/>
            </a:pPr>
            <a:endParaRPr lang="zh-CN" altLang="en-US" sz="2400" dirty="0"/>
          </a:p>
          <a:p>
            <a:r>
              <a:rPr lang="zh-CN" altLang="en-US" sz="2400" dirty="0">
                <a:sym typeface="+mn-ea"/>
              </a:rPr>
              <a:t>课程目标评价内容及符号意义说明如下表，字母</a:t>
            </a:r>
            <a:r>
              <a:rPr lang="en-US" altLang="zh-CN" sz="2400" i="1" dirty="0">
                <a:sym typeface="+mn-ea"/>
              </a:rPr>
              <a:t>A</a:t>
            </a:r>
            <a:r>
              <a:rPr lang="zh-CN" altLang="en-US" sz="2400" dirty="0">
                <a:sym typeface="+mn-ea"/>
              </a:rPr>
              <a:t>、</a:t>
            </a:r>
            <a:r>
              <a:rPr lang="en-US" altLang="zh-CN" sz="2400" i="1" dirty="0">
                <a:sym typeface="+mn-ea"/>
              </a:rPr>
              <a:t>B</a:t>
            </a:r>
            <a:r>
              <a:rPr lang="zh-CN" altLang="en-US" sz="2400" dirty="0">
                <a:sym typeface="+mn-ea"/>
              </a:rPr>
              <a:t>、</a:t>
            </a:r>
            <a:r>
              <a:rPr lang="en-US" altLang="zh-CN" sz="2400" i="1" dirty="0">
                <a:sym typeface="+mn-ea"/>
              </a:rPr>
              <a:t>C</a:t>
            </a:r>
            <a:r>
              <a:rPr lang="zh-CN" altLang="en-US" sz="2400" dirty="0">
                <a:sym typeface="+mn-ea"/>
              </a:rPr>
              <a:t>和</a:t>
            </a:r>
            <a:r>
              <a:rPr lang="en-US" altLang="zh-CN" sz="2400" i="1" dirty="0">
                <a:sym typeface="+mn-ea"/>
              </a:rPr>
              <a:t>D</a:t>
            </a:r>
            <a:r>
              <a:rPr lang="zh-CN" altLang="en-US" sz="2400" dirty="0">
                <a:sym typeface="+mn-ea"/>
              </a:rPr>
              <a:t>则分别表</a:t>
            </a:r>
            <a:endParaRPr lang="zh-CN" altLang="en-US" sz="2400" dirty="0"/>
          </a:p>
        </p:txBody>
      </p:sp>
      <p:graphicFrame>
        <p:nvGraphicFramePr>
          <p:cNvPr id="44037" name="对象 1"/>
          <p:cNvGraphicFramePr/>
          <p:nvPr/>
        </p:nvGraphicFramePr>
        <p:xfrm>
          <a:off x="1069340" y="3534410"/>
          <a:ext cx="5104765" cy="462915"/>
        </p:xfrm>
        <a:graphic>
          <a:graphicData uri="http://schemas.openxmlformats.org/presentationml/2006/ole">
            <mc:AlternateContent xmlns:mc="http://schemas.openxmlformats.org/markup-compatibility/2006">
              <mc:Choice xmlns:v="urn:schemas-microsoft-com:vml" Requires="v">
                <p:oleObj spid="_x0000_s2049" name="" r:id="rId1" imgW="114604800" imgH="10058400" progId="Equation.3">
                  <p:embed/>
                </p:oleObj>
              </mc:Choice>
              <mc:Fallback>
                <p:oleObj name="" r:id="rId1" imgW="114604800" imgH="10058400" progId="Equation.3">
                  <p:embed/>
                  <p:pic>
                    <p:nvPicPr>
                      <p:cNvPr id="0" name="图片 2048" descr="image14"/>
                      <p:cNvPicPr/>
                      <p:nvPr/>
                    </p:nvPicPr>
                    <p:blipFill>
                      <a:blip r:embed="rId2"/>
                      <a:stretch>
                        <a:fillRect/>
                      </a:stretch>
                    </p:blipFill>
                    <p:spPr>
                      <a:xfrm>
                        <a:off x="1069340" y="3534410"/>
                        <a:ext cx="5104765" cy="462915"/>
                      </a:xfrm>
                      <a:prstGeom prst="rect">
                        <a:avLst/>
                      </a:prstGeom>
                      <a:noFill/>
                      <a:ln w="38100">
                        <a:noFill/>
                      </a:ln>
                    </p:spPr>
                  </p:pic>
                </p:oleObj>
              </mc:Fallback>
            </mc:AlternateContent>
          </a:graphicData>
        </a:graphic>
      </p:graphicFrame>
      <p:graphicFrame>
        <p:nvGraphicFramePr>
          <p:cNvPr id="44036" name="对象 2"/>
          <p:cNvGraphicFramePr/>
          <p:nvPr/>
        </p:nvGraphicFramePr>
        <p:xfrm>
          <a:off x="1069340" y="4935220"/>
          <a:ext cx="4121150" cy="539750"/>
        </p:xfrm>
        <a:graphic>
          <a:graphicData uri="http://schemas.openxmlformats.org/presentationml/2006/ole">
            <mc:AlternateContent xmlns:mc="http://schemas.openxmlformats.org/markup-compatibility/2006">
              <mc:Choice xmlns:v="urn:schemas-microsoft-com:vml" Requires="v">
                <p:oleObj spid="_x0000_s2050" name="" r:id="rId3" imgW="78943200" imgH="10058400" progId="Equation.3">
                  <p:embed/>
                </p:oleObj>
              </mc:Choice>
              <mc:Fallback>
                <p:oleObj name="" r:id="rId3" imgW="78943200" imgH="10058400" progId="Equation.3">
                  <p:embed/>
                  <p:pic>
                    <p:nvPicPr>
                      <p:cNvPr id="0" name="图片 2049" descr="image15"/>
                      <p:cNvPicPr/>
                      <p:nvPr/>
                    </p:nvPicPr>
                    <p:blipFill>
                      <a:blip r:embed="rId4"/>
                      <a:stretch>
                        <a:fillRect/>
                      </a:stretch>
                    </p:blipFill>
                    <p:spPr>
                      <a:xfrm>
                        <a:off x="1069340" y="4935220"/>
                        <a:ext cx="4121150" cy="539750"/>
                      </a:xfrm>
                      <a:prstGeom prst="rect">
                        <a:avLst/>
                      </a:prstGeom>
                      <a:noFill/>
                      <a:ln w="38100">
                        <a:noFill/>
                      </a:ln>
                    </p:spPr>
                  </p:pic>
                </p:oleObj>
              </mc:Fallback>
            </mc:AlternateContent>
          </a:graphicData>
        </a:graphic>
      </p:graphicFrame>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l"/>
            <a:r>
              <a:rPr lang="en-US" altLang="zh-CN" sz="2800" dirty="0">
                <a:sym typeface="+mn-ea"/>
              </a:rPr>
              <a:t>(</a:t>
            </a:r>
            <a:r>
              <a:rPr lang="zh-CN" altLang="en-US" sz="2800" dirty="0">
                <a:sym typeface="+mn-ea"/>
              </a:rPr>
              <a:t>六</a:t>
            </a:r>
            <a:r>
              <a:rPr lang="en-US" altLang="zh-CN" sz="2800" dirty="0">
                <a:sym typeface="+mn-ea"/>
              </a:rPr>
              <a:t>)</a:t>
            </a:r>
            <a:r>
              <a:rPr lang="zh-CN" altLang="en-US" sz="2800" dirty="0">
                <a:sym typeface="+mn-ea"/>
              </a:rPr>
              <a:t>本课程与其它课程的联系与分工</a:t>
            </a:r>
            <a:br>
              <a:rPr lang="zh-CN" altLang="en-US" sz="3600" dirty="0"/>
            </a:br>
            <a:endParaRPr lang="zh-CN" altLang="en-US" sz="3600" dirty="0"/>
          </a:p>
        </p:txBody>
      </p:sp>
      <p:sp>
        <p:nvSpPr>
          <p:cNvPr id="3" name="内容占位符 2"/>
          <p:cNvSpPr>
            <a:spLocks noGrp="1"/>
          </p:cNvSpPr>
          <p:nvPr>
            <p:ph idx="1"/>
          </p:nvPr>
        </p:nvSpPr>
        <p:spPr/>
        <p:txBody>
          <a:bodyPr/>
          <a:lstStyle/>
          <a:p>
            <a:r>
              <a:rPr lang="zh-CN" altLang="en-US" sz="2800" dirty="0">
                <a:sym typeface="+mn-ea"/>
              </a:rPr>
              <a:t>（</a:t>
            </a:r>
            <a:r>
              <a:rPr lang="en-US" altLang="zh-CN" sz="2800" dirty="0">
                <a:sym typeface="+mn-ea"/>
              </a:rPr>
              <a:t>A</a:t>
            </a:r>
            <a:r>
              <a:rPr lang="zh-CN" altLang="en-US" sz="2800" dirty="0">
                <a:sym typeface="+mn-ea"/>
              </a:rPr>
              <a:t>）先修课</a:t>
            </a:r>
            <a:endParaRPr lang="zh-CN" altLang="en-US" sz="2800" dirty="0"/>
          </a:p>
          <a:p>
            <a:r>
              <a:rPr lang="zh-CN" altLang="en-US" sz="2800" dirty="0">
                <a:sym typeface="+mn-ea"/>
              </a:rPr>
              <a:t>（</a:t>
            </a:r>
            <a:r>
              <a:rPr lang="en-US" altLang="zh-CN" sz="2800" dirty="0">
                <a:sym typeface="+mn-ea"/>
              </a:rPr>
              <a:t>B</a:t>
            </a:r>
            <a:r>
              <a:rPr lang="zh-CN" altLang="en-US" sz="2800" dirty="0">
                <a:sym typeface="+mn-ea"/>
              </a:rPr>
              <a:t>）后续课</a:t>
            </a:r>
            <a:endParaRPr lang="zh-CN" altLang="en-US" sz="2800" dirty="0"/>
          </a:p>
          <a:p>
            <a:endParaRPr lang="zh-CN" altLang="en-US" sz="2800"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l"/>
            <a:r>
              <a:rPr lang="en-US" altLang="zh-CN" sz="2800" dirty="0">
                <a:sym typeface="+mn-ea"/>
              </a:rPr>
              <a:t>(</a:t>
            </a:r>
            <a:r>
              <a:rPr lang="zh-CN" altLang="en-US" sz="2800" dirty="0">
                <a:sym typeface="+mn-ea"/>
              </a:rPr>
              <a:t>七</a:t>
            </a:r>
            <a:r>
              <a:rPr lang="en-US" altLang="zh-CN" sz="2800" dirty="0">
                <a:sym typeface="+mn-ea"/>
              </a:rPr>
              <a:t>)</a:t>
            </a:r>
            <a:r>
              <a:rPr lang="zh-CN" altLang="en-US" sz="2800" dirty="0">
                <a:sym typeface="+mn-ea"/>
              </a:rPr>
              <a:t>建议教材及教学参考书</a:t>
            </a:r>
            <a:br>
              <a:rPr lang="zh-CN" altLang="en-US" dirty="0"/>
            </a:br>
            <a:endParaRPr lang="zh-CN" altLang="en-US" dirty="0"/>
          </a:p>
        </p:txBody>
      </p:sp>
      <p:sp>
        <p:nvSpPr>
          <p:cNvPr id="3" name="内容占位符 2"/>
          <p:cNvSpPr>
            <a:spLocks noGrp="1"/>
          </p:cNvSpPr>
          <p:nvPr>
            <p:ph idx="1"/>
          </p:nvPr>
        </p:nvSpPr>
        <p:spPr>
          <a:xfrm>
            <a:off x="457200" y="1061720"/>
            <a:ext cx="8229600" cy="5151755"/>
          </a:xfrm>
        </p:spPr>
        <p:txBody>
          <a:bodyPr/>
          <a:lstStyle/>
          <a:p>
            <a:pPr>
              <a:lnSpc>
                <a:spcPct val="80000"/>
              </a:lnSpc>
            </a:pPr>
            <a:r>
              <a:rPr lang="en-US" altLang="zh-CN" sz="2400">
                <a:sym typeface="+mn-ea"/>
              </a:rPr>
              <a:t>[1] </a:t>
            </a:r>
            <a:r>
              <a:rPr lang="zh-CN" altLang="en-US" sz="2400" dirty="0">
                <a:sym typeface="+mn-ea"/>
              </a:rPr>
              <a:t>孙桓，陈作模，葛文杰</a:t>
            </a:r>
            <a:r>
              <a:rPr lang="en-US" altLang="zh-CN" sz="2400">
                <a:sym typeface="+mn-ea"/>
              </a:rPr>
              <a:t>. </a:t>
            </a:r>
            <a:r>
              <a:rPr lang="zh-CN" altLang="en-US" sz="2400" dirty="0">
                <a:sym typeface="+mn-ea"/>
              </a:rPr>
              <a:t>机械原理（第七版）</a:t>
            </a:r>
            <a:r>
              <a:rPr lang="en-US" altLang="zh-CN" sz="2400">
                <a:sym typeface="+mn-ea"/>
              </a:rPr>
              <a:t>. </a:t>
            </a:r>
            <a:r>
              <a:rPr lang="zh-CN" altLang="en-US" sz="2400" dirty="0">
                <a:sym typeface="+mn-ea"/>
              </a:rPr>
              <a:t>北京： </a:t>
            </a:r>
            <a:endParaRPr lang="zh-CN" altLang="en-US" sz="2400" dirty="0"/>
          </a:p>
          <a:p>
            <a:pPr>
              <a:lnSpc>
                <a:spcPct val="80000"/>
              </a:lnSpc>
              <a:buNone/>
            </a:pPr>
            <a:r>
              <a:rPr lang="zh-CN" altLang="en-US" sz="2400" dirty="0">
                <a:sym typeface="+mn-ea"/>
              </a:rPr>
              <a:t>           高等教育出版社，</a:t>
            </a:r>
            <a:r>
              <a:rPr lang="en-US" altLang="zh-CN" sz="2400">
                <a:sym typeface="+mn-ea"/>
              </a:rPr>
              <a:t>2006</a:t>
            </a:r>
            <a:endParaRPr lang="en-US" altLang="zh-CN" sz="2400"/>
          </a:p>
          <a:p>
            <a:pPr>
              <a:lnSpc>
                <a:spcPct val="80000"/>
              </a:lnSpc>
            </a:pPr>
            <a:r>
              <a:rPr lang="en-US" altLang="zh-CN" sz="2400">
                <a:sym typeface="+mn-ea"/>
              </a:rPr>
              <a:t>[2] </a:t>
            </a:r>
            <a:r>
              <a:rPr lang="zh-CN" altLang="en-US" sz="2400" dirty="0">
                <a:sym typeface="+mn-ea"/>
              </a:rPr>
              <a:t>申永胜</a:t>
            </a:r>
            <a:r>
              <a:rPr lang="en-US" altLang="zh-CN" sz="2400">
                <a:sym typeface="+mn-ea"/>
              </a:rPr>
              <a:t>. </a:t>
            </a:r>
            <a:r>
              <a:rPr lang="zh-CN" altLang="en-US" sz="2400" dirty="0">
                <a:sym typeface="+mn-ea"/>
              </a:rPr>
              <a:t>机械原理教程（第二版）</a:t>
            </a:r>
            <a:r>
              <a:rPr lang="en-US" altLang="zh-CN" sz="2400">
                <a:sym typeface="+mn-ea"/>
              </a:rPr>
              <a:t>. </a:t>
            </a:r>
            <a:r>
              <a:rPr lang="zh-CN" altLang="en-US" sz="2400" dirty="0">
                <a:sym typeface="+mn-ea"/>
              </a:rPr>
              <a:t>北京：清华大学出</a:t>
            </a:r>
            <a:endParaRPr lang="zh-CN" altLang="en-US" sz="2400" dirty="0"/>
          </a:p>
          <a:p>
            <a:pPr>
              <a:lnSpc>
                <a:spcPct val="80000"/>
              </a:lnSpc>
              <a:buNone/>
            </a:pPr>
            <a:r>
              <a:rPr lang="zh-CN" altLang="en-US" sz="2400" dirty="0">
                <a:sym typeface="+mn-ea"/>
              </a:rPr>
              <a:t>           版社，</a:t>
            </a:r>
            <a:r>
              <a:rPr lang="en-US" altLang="zh-CN" sz="2400">
                <a:sym typeface="+mn-ea"/>
              </a:rPr>
              <a:t>2005</a:t>
            </a:r>
            <a:endParaRPr lang="en-US" altLang="zh-CN" sz="2400"/>
          </a:p>
          <a:p>
            <a:pPr>
              <a:lnSpc>
                <a:spcPct val="80000"/>
              </a:lnSpc>
            </a:pPr>
            <a:r>
              <a:rPr lang="en-US" altLang="zh-CN" sz="2400">
                <a:sym typeface="+mn-ea"/>
              </a:rPr>
              <a:t>[3] </a:t>
            </a:r>
            <a:r>
              <a:rPr lang="zh-CN" altLang="en-US" sz="2400" dirty="0">
                <a:sym typeface="+mn-ea"/>
              </a:rPr>
              <a:t>张策</a:t>
            </a:r>
            <a:r>
              <a:rPr lang="en-US" altLang="zh-CN" sz="2400">
                <a:sym typeface="+mn-ea"/>
              </a:rPr>
              <a:t>. </a:t>
            </a:r>
            <a:r>
              <a:rPr lang="zh-CN" altLang="en-US" sz="2400" dirty="0">
                <a:sym typeface="+mn-ea"/>
              </a:rPr>
              <a:t>机械原理与机械设计（上册）（第二版）</a:t>
            </a:r>
            <a:r>
              <a:rPr lang="en-US" altLang="zh-CN" sz="2400">
                <a:sym typeface="+mn-ea"/>
              </a:rPr>
              <a:t>. </a:t>
            </a:r>
            <a:r>
              <a:rPr lang="zh-CN" altLang="en-US" sz="2400" dirty="0">
                <a:sym typeface="+mn-ea"/>
              </a:rPr>
              <a:t>北京</a:t>
            </a:r>
            <a:endParaRPr lang="en-US" altLang="zh-CN" sz="2400"/>
          </a:p>
          <a:p>
            <a:pPr>
              <a:lnSpc>
                <a:spcPct val="80000"/>
              </a:lnSpc>
              <a:buNone/>
            </a:pPr>
            <a:r>
              <a:rPr lang="zh-CN" altLang="en-US" sz="2400" dirty="0">
                <a:sym typeface="+mn-ea"/>
              </a:rPr>
              <a:t>           ：机械工业出版社，</a:t>
            </a:r>
            <a:r>
              <a:rPr lang="en-US" altLang="zh-CN" sz="2400">
                <a:sym typeface="+mn-ea"/>
              </a:rPr>
              <a:t>2011</a:t>
            </a:r>
            <a:endParaRPr lang="en-US" altLang="zh-CN" sz="2400"/>
          </a:p>
          <a:p>
            <a:pPr>
              <a:lnSpc>
                <a:spcPct val="80000"/>
              </a:lnSpc>
            </a:pPr>
            <a:r>
              <a:rPr lang="en-US" altLang="zh-CN" sz="2400">
                <a:sym typeface="+mn-ea"/>
              </a:rPr>
              <a:t>[4] </a:t>
            </a:r>
            <a:r>
              <a:rPr lang="zh-CN" altLang="en-US" sz="2400" dirty="0">
                <a:sym typeface="+mn-ea"/>
              </a:rPr>
              <a:t>郑文纬，吴克坚．机械原理．第</a:t>
            </a:r>
            <a:r>
              <a:rPr lang="en-US" altLang="zh-CN" sz="2400">
                <a:sym typeface="+mn-ea"/>
              </a:rPr>
              <a:t>7</a:t>
            </a:r>
            <a:r>
              <a:rPr lang="zh-CN" altLang="en-US" sz="2400" dirty="0">
                <a:sym typeface="+mn-ea"/>
              </a:rPr>
              <a:t>版．北京：高等教育    </a:t>
            </a:r>
            <a:endParaRPr lang="zh-CN" altLang="en-US" sz="2400" dirty="0">
              <a:sym typeface="+mn-ea"/>
            </a:endParaRPr>
          </a:p>
          <a:p>
            <a:pPr marL="0" indent="0">
              <a:lnSpc>
                <a:spcPct val="80000"/>
              </a:lnSpc>
              <a:buNone/>
            </a:pPr>
            <a:r>
              <a:rPr lang="zh-CN" altLang="en-US" sz="2400" dirty="0">
                <a:sym typeface="+mn-ea"/>
              </a:rPr>
              <a:t>           出 版社</a:t>
            </a:r>
            <a:r>
              <a:rPr lang="en-US" altLang="zh-CN" sz="2400">
                <a:sym typeface="+mn-ea"/>
              </a:rPr>
              <a:t>,1999</a:t>
            </a:r>
            <a:endParaRPr lang="en-US" altLang="zh-CN" sz="2400"/>
          </a:p>
          <a:p>
            <a:pPr>
              <a:lnSpc>
                <a:spcPct val="80000"/>
              </a:lnSpc>
            </a:pPr>
            <a:r>
              <a:rPr lang="en-US" altLang="zh-CN" sz="2400">
                <a:sym typeface="+mn-ea"/>
              </a:rPr>
              <a:t>[5] </a:t>
            </a:r>
            <a:r>
              <a:rPr lang="zh-CN" altLang="en-US" sz="2400" dirty="0">
                <a:sym typeface="+mn-ea"/>
              </a:rPr>
              <a:t>陆品．机械原理导教</a:t>
            </a:r>
            <a:r>
              <a:rPr lang="en-US" altLang="zh-CN" sz="2400">
                <a:sym typeface="+mn-ea"/>
              </a:rPr>
              <a:t>·</a:t>
            </a:r>
            <a:r>
              <a:rPr lang="zh-CN" altLang="en-US" sz="2400" dirty="0">
                <a:sym typeface="+mn-ea"/>
              </a:rPr>
              <a:t>导学</a:t>
            </a:r>
            <a:r>
              <a:rPr lang="en-US" altLang="zh-CN" sz="2400">
                <a:sym typeface="+mn-ea"/>
              </a:rPr>
              <a:t>·</a:t>
            </a:r>
            <a:r>
              <a:rPr lang="zh-CN" altLang="en-US" sz="2400" dirty="0">
                <a:sym typeface="+mn-ea"/>
              </a:rPr>
              <a:t>导考．西安：西北工业大</a:t>
            </a:r>
            <a:endParaRPr lang="zh-CN" altLang="en-US" sz="2400" dirty="0"/>
          </a:p>
          <a:p>
            <a:pPr>
              <a:lnSpc>
                <a:spcPct val="80000"/>
              </a:lnSpc>
              <a:buNone/>
            </a:pPr>
            <a:r>
              <a:rPr lang="zh-CN" altLang="en-US" sz="2400" dirty="0">
                <a:sym typeface="+mn-ea"/>
              </a:rPr>
              <a:t>           学出版社，</a:t>
            </a:r>
            <a:r>
              <a:rPr lang="en-US" altLang="zh-CN" sz="2400">
                <a:sym typeface="+mn-ea"/>
              </a:rPr>
              <a:t>2004</a:t>
            </a:r>
            <a:endParaRPr lang="en-US" altLang="zh-CN" sz="2400"/>
          </a:p>
          <a:p>
            <a:pPr>
              <a:lnSpc>
                <a:spcPct val="80000"/>
              </a:lnSpc>
            </a:pPr>
            <a:r>
              <a:rPr lang="en-US" altLang="zh-CN" sz="2400">
                <a:sym typeface="+mn-ea"/>
              </a:rPr>
              <a:t>[6] </a:t>
            </a:r>
            <a:r>
              <a:rPr lang="zh-CN" altLang="en-US" sz="2400" dirty="0">
                <a:sym typeface="+mn-ea"/>
              </a:rPr>
              <a:t>王德伦，高媛</a:t>
            </a:r>
            <a:r>
              <a:rPr lang="en-US" altLang="zh-CN" sz="2400">
                <a:sym typeface="+mn-ea"/>
              </a:rPr>
              <a:t>. </a:t>
            </a:r>
            <a:r>
              <a:rPr lang="zh-CN" altLang="en-US" sz="2400" dirty="0">
                <a:sym typeface="+mn-ea"/>
              </a:rPr>
              <a:t>机械原理（第一版）</a:t>
            </a:r>
            <a:r>
              <a:rPr lang="en-US" altLang="zh-CN" sz="2400">
                <a:sym typeface="+mn-ea"/>
              </a:rPr>
              <a:t>. </a:t>
            </a:r>
            <a:r>
              <a:rPr lang="zh-CN" altLang="en-US" sz="2400" dirty="0">
                <a:sym typeface="+mn-ea"/>
              </a:rPr>
              <a:t>北京：机械工业</a:t>
            </a:r>
            <a:endParaRPr lang="zh-CN" altLang="en-US" sz="2400" dirty="0"/>
          </a:p>
          <a:p>
            <a:pPr>
              <a:lnSpc>
                <a:spcPct val="80000"/>
              </a:lnSpc>
              <a:buNone/>
            </a:pPr>
            <a:r>
              <a:rPr lang="zh-CN" altLang="en-US" sz="2400" dirty="0">
                <a:sym typeface="+mn-ea"/>
              </a:rPr>
              <a:t>            出版社，</a:t>
            </a:r>
            <a:r>
              <a:rPr lang="en-US" altLang="zh-CN" sz="2400">
                <a:sym typeface="+mn-ea"/>
              </a:rPr>
              <a:t>2011</a:t>
            </a:r>
            <a:endParaRPr lang="en-US" altLang="zh-CN" sz="2400"/>
          </a:p>
          <a:p>
            <a:pPr>
              <a:lnSpc>
                <a:spcPct val="80000"/>
              </a:lnSpc>
            </a:pPr>
            <a:r>
              <a:rPr lang="en-US" altLang="zh-CN" sz="2400">
                <a:sym typeface="+mn-ea"/>
              </a:rPr>
              <a:t>[7] </a:t>
            </a:r>
            <a:r>
              <a:rPr lang="zh-CN" altLang="en-US" sz="2400" dirty="0">
                <a:sym typeface="+mn-ea"/>
              </a:rPr>
              <a:t>李滨城</a:t>
            </a:r>
            <a:r>
              <a:rPr lang="en-US" altLang="zh-CN" sz="2400">
                <a:sym typeface="+mn-ea"/>
              </a:rPr>
              <a:t>, </a:t>
            </a:r>
            <a:r>
              <a:rPr lang="zh-CN" altLang="en-US" sz="2400" dirty="0">
                <a:sym typeface="+mn-ea"/>
              </a:rPr>
              <a:t>徐超</a:t>
            </a:r>
            <a:r>
              <a:rPr lang="en-US" altLang="zh-CN" sz="2400">
                <a:sym typeface="+mn-ea"/>
              </a:rPr>
              <a:t>. </a:t>
            </a:r>
            <a:r>
              <a:rPr lang="zh-CN" altLang="en-US" sz="2400" dirty="0">
                <a:sym typeface="+mn-ea"/>
              </a:rPr>
              <a:t>机械原理</a:t>
            </a:r>
            <a:r>
              <a:rPr lang="en-US" altLang="zh-CN" sz="2400">
                <a:sym typeface="+mn-ea"/>
              </a:rPr>
              <a:t>MATLAB</a:t>
            </a:r>
            <a:r>
              <a:rPr lang="zh-CN" altLang="en-US" sz="2400" dirty="0">
                <a:sym typeface="+mn-ea"/>
              </a:rPr>
              <a:t>辅助分析（第一版）</a:t>
            </a:r>
            <a:r>
              <a:rPr lang="en-US" altLang="zh-CN" sz="2400">
                <a:sym typeface="+mn-ea"/>
              </a:rPr>
              <a:t>. </a:t>
            </a:r>
            <a:endParaRPr lang="en-US" altLang="zh-CN" sz="2400"/>
          </a:p>
          <a:p>
            <a:pPr>
              <a:lnSpc>
                <a:spcPct val="80000"/>
              </a:lnSpc>
              <a:buNone/>
            </a:pPr>
            <a:r>
              <a:rPr lang="zh-CN" altLang="en-US" sz="2400" dirty="0">
                <a:sym typeface="+mn-ea"/>
              </a:rPr>
              <a:t>            北京：化学工业出版社</a:t>
            </a:r>
            <a:r>
              <a:rPr lang="en-US" altLang="zh-CN" sz="2400">
                <a:sym typeface="+mn-ea"/>
              </a:rPr>
              <a:t>, 2011 </a:t>
            </a:r>
            <a:endParaRPr lang="zh-CN" altLang="en-US" sz="2400" dirty="0"/>
          </a:p>
          <a:p>
            <a:endParaRPr lang="zh-CN" altLang="en-US"/>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939" name="Group 66"/>
          <p:cNvGrpSpPr/>
          <p:nvPr/>
        </p:nvGrpSpPr>
        <p:grpSpPr>
          <a:xfrm>
            <a:off x="1000125" y="4214813"/>
            <a:ext cx="6858000" cy="869950"/>
            <a:chOff x="0" y="0"/>
            <a:chExt cx="2976" cy="432"/>
          </a:xfrm>
        </p:grpSpPr>
        <p:sp>
          <p:nvSpPr>
            <p:cNvPr id="11" name="AutoShape 67"/>
            <p:cNvSpPr>
              <a:spLocks noChangeArrowheads="1"/>
            </p:cNvSpPr>
            <p:nvPr/>
          </p:nvSpPr>
          <p:spPr bwMode="auto">
            <a:xfrm>
              <a:off x="240" y="75"/>
              <a:ext cx="2736" cy="288"/>
            </a:xfrm>
            <a:prstGeom prst="roundRect">
              <a:avLst>
                <a:gd name="adj" fmla="val 16667"/>
              </a:avLst>
            </a:prstGeom>
            <a:gradFill rotWithShape="1">
              <a:gsLst>
                <a:gs pos="0">
                  <a:srgbClr val="D0DEEE"/>
                </a:gs>
                <a:gs pos="100000">
                  <a:schemeClr val="accent1"/>
                </a:gs>
              </a:gsLst>
              <a:lin ang="0" scaled="1"/>
            </a:gradFill>
            <a:ln w="12700">
              <a:solidFill>
                <a:schemeClr val="bg1"/>
              </a:solidFill>
              <a:round/>
            </a:ln>
            <a:effectLst>
              <a:outerShdw dist="99190" dir="2388334" algn="ctr" rotWithShape="0">
                <a:srgbClr val="333333">
                  <a:alpha val="50000"/>
                </a:srgbClr>
              </a:outerShdw>
            </a:effec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12" name="AutoShape 68"/>
            <p:cNvSpPr>
              <a:spLocks noChangeArrowheads="1"/>
            </p:cNvSpPr>
            <p:nvPr/>
          </p:nvSpPr>
          <p:spPr bwMode="auto">
            <a:xfrm>
              <a:off x="0" y="0"/>
              <a:ext cx="432" cy="432"/>
            </a:xfrm>
            <a:prstGeom prst="diamond">
              <a:avLst/>
            </a:prstGeom>
            <a:solidFill>
              <a:schemeClr val="accent1"/>
            </a:solidFill>
            <a:ln w="25400">
              <a:solidFill>
                <a:schemeClr val="bg1"/>
              </a:solidFill>
              <a:miter lim="800000"/>
            </a:ln>
            <a:effectLst>
              <a:outerShdw dist="63500" dir="2212194" algn="ctr" rotWithShape="0">
                <a:srgbClr val="333333">
                  <a:alpha val="50000"/>
                </a:srgbClr>
              </a:outerShdw>
            </a:effec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39954" name="Text Box 69"/>
            <p:cNvSpPr txBox="1"/>
            <p:nvPr/>
          </p:nvSpPr>
          <p:spPr>
            <a:xfrm>
              <a:off x="384" y="110"/>
              <a:ext cx="2580" cy="228"/>
            </a:xfrm>
            <a:prstGeom prst="rect">
              <a:avLst/>
            </a:prstGeom>
            <a:noFill/>
            <a:ln w="9525">
              <a:noFill/>
            </a:ln>
          </p:spPr>
          <p:txBody>
            <a:bodyPr>
              <a:spAutoFit/>
            </a:bodyPr>
            <a:lstStyle/>
            <a:p>
              <a:pPr lvl="0"/>
              <a:r>
                <a:rPr lang="zh-CN" altLang="en-US" sz="2400" b="1" dirty="0">
                  <a:latin typeface="Verdana" panose="020B0604030504040204" pitchFamily="34" charset="0"/>
                  <a:ea typeface="宋体" panose="02010600030101010101" pitchFamily="2" charset="-122"/>
                </a:rPr>
                <a:t>  实施过程管理及达成度评价体系构建</a:t>
              </a:r>
              <a:endParaRPr lang="zh-CN" altLang="en-US" sz="2400" b="1" dirty="0">
                <a:latin typeface="Verdana" panose="020B0604030504040204" pitchFamily="34" charset="0"/>
                <a:ea typeface="宋体" panose="02010600030101010101" pitchFamily="2" charset="-122"/>
              </a:endParaRPr>
            </a:p>
          </p:txBody>
        </p:sp>
        <p:sp>
          <p:nvSpPr>
            <p:cNvPr id="39955" name="Text Box 70"/>
            <p:cNvSpPr txBox="1"/>
            <p:nvPr/>
          </p:nvSpPr>
          <p:spPr>
            <a:xfrm>
              <a:off x="106" y="62"/>
              <a:ext cx="192" cy="290"/>
            </a:xfrm>
            <a:prstGeom prst="rect">
              <a:avLst/>
            </a:prstGeom>
            <a:noFill/>
            <a:ln w="9525">
              <a:noFill/>
            </a:ln>
          </p:spPr>
          <p:txBody>
            <a:bodyPr wrap="none">
              <a:spAutoFit/>
            </a:bodyPr>
            <a:lstStyle/>
            <a:p>
              <a:pPr lvl="0" algn="ctr"/>
              <a:r>
                <a:rPr lang="en-US" altLang="zh-CN" sz="3200" dirty="0">
                  <a:solidFill>
                    <a:schemeClr val="bg1"/>
                  </a:solidFill>
                  <a:latin typeface="Arial" panose="020B0604020202020204" pitchFamily="34" charset="0"/>
                  <a:ea typeface="宋体" panose="02010600030101010101" pitchFamily="2" charset="-122"/>
                </a:rPr>
                <a:t>3</a:t>
              </a:r>
              <a:endParaRPr lang="en-US" altLang="zh-CN" sz="3200" dirty="0">
                <a:solidFill>
                  <a:schemeClr val="bg1"/>
                </a:solidFill>
                <a:latin typeface="Arial" panose="020B0604020202020204" pitchFamily="34" charset="0"/>
                <a:ea typeface="宋体" panose="02010600030101010101" pitchFamily="2" charset="-122"/>
              </a:endParaRPr>
            </a:p>
          </p:txBody>
        </p:sp>
      </p:grpSp>
      <p:grpSp>
        <p:nvGrpSpPr>
          <p:cNvPr id="39940" name="Group 71"/>
          <p:cNvGrpSpPr/>
          <p:nvPr/>
        </p:nvGrpSpPr>
        <p:grpSpPr>
          <a:xfrm>
            <a:off x="1071563" y="3000375"/>
            <a:ext cx="6786562" cy="868363"/>
            <a:chOff x="0" y="0"/>
            <a:chExt cx="2976" cy="432"/>
          </a:xfrm>
        </p:grpSpPr>
        <p:sp>
          <p:nvSpPr>
            <p:cNvPr id="16" name="AutoShape 72"/>
            <p:cNvSpPr>
              <a:spLocks noChangeArrowheads="1"/>
            </p:cNvSpPr>
            <p:nvPr/>
          </p:nvSpPr>
          <p:spPr bwMode="auto">
            <a:xfrm>
              <a:off x="240" y="75"/>
              <a:ext cx="2736" cy="288"/>
            </a:xfrm>
            <a:prstGeom prst="roundRect">
              <a:avLst>
                <a:gd name="adj" fmla="val 16667"/>
              </a:avLst>
            </a:prstGeom>
            <a:gradFill rotWithShape="1">
              <a:gsLst>
                <a:gs pos="0">
                  <a:srgbClr val="E9CECB"/>
                </a:gs>
                <a:gs pos="100000">
                  <a:schemeClr val="tx2"/>
                </a:gs>
              </a:gsLst>
              <a:lin ang="0" scaled="1"/>
            </a:gradFill>
            <a:ln w="12700">
              <a:solidFill>
                <a:schemeClr val="bg1"/>
              </a:solidFill>
              <a:round/>
            </a:ln>
            <a:effectLst>
              <a:outerShdw dist="99190" dir="2388334" algn="ctr" rotWithShape="0">
                <a:srgbClr val="333333">
                  <a:alpha val="50000"/>
                </a:srgbClr>
              </a:outerShdw>
            </a:effec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17" name="AutoShape 73"/>
            <p:cNvSpPr>
              <a:spLocks noChangeArrowheads="1"/>
            </p:cNvSpPr>
            <p:nvPr/>
          </p:nvSpPr>
          <p:spPr bwMode="auto">
            <a:xfrm>
              <a:off x="0" y="0"/>
              <a:ext cx="432" cy="432"/>
            </a:xfrm>
            <a:prstGeom prst="diamond">
              <a:avLst/>
            </a:prstGeom>
            <a:solidFill>
              <a:srgbClr val="C00000"/>
            </a:solidFill>
            <a:ln w="25400">
              <a:solidFill>
                <a:schemeClr val="bg1"/>
              </a:solidFill>
              <a:miter lim="800000"/>
            </a:ln>
            <a:effectLst>
              <a:outerShdw dist="63500" dir="2212194" algn="ctr" rotWithShape="0">
                <a:srgbClr val="333333">
                  <a:alpha val="50000"/>
                </a:srgbClr>
              </a:outerShdw>
            </a:effec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39950" name="Text Box 74"/>
            <p:cNvSpPr txBox="1"/>
            <p:nvPr/>
          </p:nvSpPr>
          <p:spPr>
            <a:xfrm>
              <a:off x="384" y="97"/>
              <a:ext cx="2551" cy="230"/>
            </a:xfrm>
            <a:prstGeom prst="rect">
              <a:avLst/>
            </a:prstGeom>
            <a:noFill/>
            <a:ln w="9525">
              <a:noFill/>
            </a:ln>
          </p:spPr>
          <p:txBody>
            <a:bodyPr>
              <a:spAutoFit/>
            </a:bodyPr>
            <a:lstStyle/>
            <a:p>
              <a:pPr lvl="0" algn="ctr"/>
              <a:endParaRPr lang="zh-CN" altLang="en-US" sz="2400" b="1" dirty="0">
                <a:latin typeface="Verdana" panose="020B0604030504040204" pitchFamily="34" charset="0"/>
                <a:ea typeface="宋体" panose="02010600030101010101" pitchFamily="2" charset="-122"/>
              </a:endParaRPr>
            </a:p>
          </p:txBody>
        </p:sp>
        <p:sp>
          <p:nvSpPr>
            <p:cNvPr id="39951" name="Text Box 75"/>
            <p:cNvSpPr txBox="1"/>
            <p:nvPr/>
          </p:nvSpPr>
          <p:spPr>
            <a:xfrm>
              <a:off x="106" y="62"/>
              <a:ext cx="194" cy="291"/>
            </a:xfrm>
            <a:prstGeom prst="rect">
              <a:avLst/>
            </a:prstGeom>
            <a:noFill/>
            <a:ln w="9525">
              <a:noFill/>
            </a:ln>
          </p:spPr>
          <p:txBody>
            <a:bodyPr wrap="none">
              <a:spAutoFit/>
            </a:bodyPr>
            <a:lstStyle/>
            <a:p>
              <a:pPr lvl="0" algn="ctr"/>
              <a:r>
                <a:rPr lang="en-US" altLang="zh-CN" sz="3200" dirty="0">
                  <a:solidFill>
                    <a:schemeClr val="bg1"/>
                  </a:solidFill>
                  <a:latin typeface="Arial" panose="020B0604020202020204" pitchFamily="34" charset="0"/>
                  <a:ea typeface="宋体" panose="02010600030101010101" pitchFamily="2" charset="-122"/>
                </a:rPr>
                <a:t>2</a:t>
              </a:r>
              <a:endParaRPr lang="en-US" altLang="zh-CN" sz="3200" dirty="0">
                <a:solidFill>
                  <a:schemeClr val="bg1"/>
                </a:solidFill>
                <a:latin typeface="Arial" panose="020B0604020202020204" pitchFamily="34" charset="0"/>
                <a:ea typeface="宋体" panose="02010600030101010101" pitchFamily="2" charset="-122"/>
              </a:endParaRPr>
            </a:p>
          </p:txBody>
        </p:sp>
      </p:grpSp>
      <p:sp>
        <p:nvSpPr>
          <p:cNvPr id="39941" name="Text Box 65"/>
          <p:cNvSpPr txBox="1"/>
          <p:nvPr/>
        </p:nvSpPr>
        <p:spPr>
          <a:xfrm>
            <a:off x="1831975" y="5741988"/>
            <a:ext cx="412750" cy="584200"/>
          </a:xfrm>
          <a:prstGeom prst="rect">
            <a:avLst/>
          </a:prstGeom>
          <a:noFill/>
          <a:ln w="9525">
            <a:noFill/>
          </a:ln>
        </p:spPr>
        <p:txBody>
          <a:bodyPr wrap="none">
            <a:spAutoFit/>
          </a:bodyPr>
          <a:lstStyle/>
          <a:p>
            <a:pPr lvl="0" algn="ctr"/>
            <a:r>
              <a:rPr lang="en-US" altLang="zh-CN" sz="3200" dirty="0">
                <a:solidFill>
                  <a:schemeClr val="bg1"/>
                </a:solidFill>
                <a:latin typeface="Arial" panose="020B0604020202020204" pitchFamily="34" charset="0"/>
                <a:ea typeface="宋体" panose="02010600030101010101" pitchFamily="2" charset="-122"/>
              </a:rPr>
              <a:t>5</a:t>
            </a:r>
            <a:endParaRPr lang="en-US" altLang="zh-CN" sz="3200" dirty="0">
              <a:solidFill>
                <a:schemeClr val="bg1"/>
              </a:solidFill>
              <a:latin typeface="Arial" panose="020B0604020202020204" pitchFamily="34" charset="0"/>
              <a:ea typeface="宋体" panose="02010600030101010101" pitchFamily="2" charset="-122"/>
            </a:endParaRPr>
          </a:p>
        </p:txBody>
      </p:sp>
      <p:sp>
        <p:nvSpPr>
          <p:cNvPr id="39942" name="矩形 23"/>
          <p:cNvSpPr/>
          <p:nvPr/>
        </p:nvSpPr>
        <p:spPr>
          <a:xfrm>
            <a:off x="2025015" y="3150870"/>
            <a:ext cx="5805805" cy="457200"/>
          </a:xfrm>
          <a:prstGeom prst="rect">
            <a:avLst/>
          </a:prstGeom>
          <a:noFill/>
          <a:ln w="9525">
            <a:noFill/>
          </a:ln>
        </p:spPr>
        <p:txBody>
          <a:bodyPr wrap="square">
            <a:spAutoFit/>
          </a:bodyPr>
          <a:lstStyle/>
          <a:p>
            <a:pPr lvl="0"/>
            <a:r>
              <a:rPr lang="zh-CN" altLang="en-US" sz="2400" b="1" dirty="0">
                <a:latin typeface="Calibri" panose="020F0502020204030204" pitchFamily="34" charset="0"/>
                <a:ea typeface="宋体" panose="02010600030101010101" pitchFamily="2" charset="-122"/>
              </a:rPr>
              <a:t>教学管理机构设立及总体设计与实施流程</a:t>
            </a:r>
            <a:endParaRPr lang="zh-CN" altLang="en-US" sz="2400" b="1" dirty="0">
              <a:latin typeface="Calibri" panose="020F0502020204030204" pitchFamily="34" charset="0"/>
              <a:ea typeface="宋体" panose="02010600030101010101" pitchFamily="2" charset="-122"/>
            </a:endParaRPr>
          </a:p>
        </p:txBody>
      </p:sp>
      <p:pic>
        <p:nvPicPr>
          <p:cNvPr id="39943" name="Picture 2"/>
          <p:cNvPicPr>
            <a:picLocks noChangeAspect="1"/>
          </p:cNvPicPr>
          <p:nvPr/>
        </p:nvPicPr>
        <p:blipFill>
          <a:blip r:embed="rId1" cstate="print"/>
          <a:stretch>
            <a:fillRect/>
          </a:stretch>
        </p:blipFill>
        <p:spPr>
          <a:xfrm>
            <a:off x="109538" y="123825"/>
            <a:ext cx="3009900" cy="731838"/>
          </a:xfrm>
          <a:prstGeom prst="rect">
            <a:avLst/>
          </a:prstGeom>
          <a:noFill/>
          <a:ln w="9525">
            <a:noFill/>
          </a:ln>
        </p:spPr>
      </p:pic>
      <p:grpSp>
        <p:nvGrpSpPr>
          <p:cNvPr id="2" name="Group 61"/>
          <p:cNvGrpSpPr/>
          <p:nvPr/>
        </p:nvGrpSpPr>
        <p:grpSpPr>
          <a:xfrm>
            <a:off x="1049973" y="1585278"/>
            <a:ext cx="6715125" cy="868362"/>
            <a:chOff x="0" y="0"/>
            <a:chExt cx="2976" cy="432"/>
          </a:xfrm>
        </p:grpSpPr>
        <p:sp>
          <p:nvSpPr>
            <p:cNvPr id="3" name="AutoShape 62"/>
            <p:cNvSpPr>
              <a:spLocks noChangeArrowheads="1"/>
            </p:cNvSpPr>
            <p:nvPr/>
          </p:nvSpPr>
          <p:spPr bwMode="auto">
            <a:xfrm>
              <a:off x="240" y="75"/>
              <a:ext cx="2736" cy="288"/>
            </a:xfrm>
            <a:prstGeom prst="roundRect">
              <a:avLst>
                <a:gd name="adj" fmla="val 16667"/>
              </a:avLst>
            </a:prstGeom>
            <a:gradFill rotWithShape="1">
              <a:gsLst>
                <a:gs pos="0">
                  <a:srgbClr val="F5E5C9"/>
                </a:gs>
                <a:gs pos="100000">
                  <a:schemeClr val="accent2"/>
                </a:gs>
              </a:gsLst>
              <a:lin ang="0" scaled="1"/>
            </a:gradFill>
            <a:ln w="12700">
              <a:solidFill>
                <a:schemeClr val="bg1"/>
              </a:solidFill>
              <a:round/>
            </a:ln>
            <a:effectLst>
              <a:outerShdw dist="99190" dir="2388334" algn="ctr" rotWithShape="0">
                <a:srgbClr val="333333">
                  <a:alpha val="50000"/>
                </a:srgbClr>
              </a:outerShdw>
            </a:effec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4" name="AutoShape 63"/>
            <p:cNvSpPr>
              <a:spLocks noChangeArrowheads="1"/>
            </p:cNvSpPr>
            <p:nvPr/>
          </p:nvSpPr>
          <p:spPr bwMode="auto">
            <a:xfrm>
              <a:off x="0" y="0"/>
              <a:ext cx="432" cy="432"/>
            </a:xfrm>
            <a:prstGeom prst="diamond">
              <a:avLst/>
            </a:prstGeom>
            <a:solidFill>
              <a:schemeClr val="accent2"/>
            </a:solidFill>
            <a:ln w="25400">
              <a:solidFill>
                <a:schemeClr val="bg1"/>
              </a:solidFill>
              <a:miter lim="800000"/>
            </a:ln>
            <a:effectLst>
              <a:outerShdw dist="63500" dir="2212194" algn="ctr" rotWithShape="0">
                <a:srgbClr val="333333">
                  <a:alpha val="50000"/>
                </a:srgbClr>
              </a:outerShdw>
            </a:effec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5" name="Text Box 64"/>
            <p:cNvSpPr txBox="1"/>
            <p:nvPr/>
          </p:nvSpPr>
          <p:spPr>
            <a:xfrm>
              <a:off x="309" y="110"/>
              <a:ext cx="2626" cy="229"/>
            </a:xfrm>
            <a:prstGeom prst="rect">
              <a:avLst/>
            </a:prstGeom>
            <a:noFill/>
            <a:ln w="9525">
              <a:noFill/>
            </a:ln>
          </p:spPr>
          <p:txBody>
            <a:bodyPr>
              <a:spAutoFit/>
            </a:bodyPr>
            <a:lstStyle/>
            <a:p>
              <a:pPr lvl="0" algn="ctr"/>
              <a:r>
                <a:rPr lang="zh-CN" altLang="en-US" sz="2400" b="1" dirty="0">
                  <a:latin typeface="Verdana" panose="020B0604030504040204" pitchFamily="34" charset="0"/>
                  <a:ea typeface="宋体" panose="02010600030101010101" pitchFamily="2" charset="-122"/>
                </a:rPr>
                <a:t>基于</a:t>
              </a:r>
              <a:r>
                <a:rPr lang="en-US" altLang="zh-CN" sz="2400" b="1" dirty="0">
                  <a:latin typeface="Verdana" panose="020B0604030504040204" pitchFamily="34" charset="0"/>
                  <a:ea typeface="宋体" panose="02010600030101010101" pitchFamily="2" charset="-122"/>
                </a:rPr>
                <a:t>OBE</a:t>
              </a:r>
              <a:r>
                <a:rPr lang="zh-CN" altLang="en-US" sz="2400" b="1" dirty="0">
                  <a:latin typeface="Verdana" panose="020B0604030504040204" pitchFamily="34" charset="0"/>
                  <a:ea typeface="宋体" panose="02010600030101010101" pitchFamily="2" charset="-122"/>
                </a:rPr>
                <a:t>的课程体系设计</a:t>
              </a:r>
              <a:endParaRPr lang="zh-CN" altLang="en-US" sz="2400" b="1" dirty="0">
                <a:solidFill>
                  <a:srgbClr val="000000"/>
                </a:solidFill>
                <a:latin typeface="微软雅黑" panose="020B0503020204020204" pitchFamily="34" charset="-122"/>
                <a:ea typeface="微软雅黑" panose="020B0503020204020204" pitchFamily="34" charset="-122"/>
              </a:endParaRPr>
            </a:p>
          </p:txBody>
        </p:sp>
        <p:sp>
          <p:nvSpPr>
            <p:cNvPr id="8" name="Text Box 65"/>
            <p:cNvSpPr txBox="1"/>
            <p:nvPr/>
          </p:nvSpPr>
          <p:spPr>
            <a:xfrm>
              <a:off x="106" y="62"/>
              <a:ext cx="205" cy="291"/>
            </a:xfrm>
            <a:prstGeom prst="rect">
              <a:avLst/>
            </a:prstGeom>
            <a:noFill/>
            <a:ln w="9525">
              <a:noFill/>
            </a:ln>
          </p:spPr>
          <p:txBody>
            <a:bodyPr wrap="none">
              <a:spAutoFit/>
            </a:bodyPr>
            <a:lstStyle/>
            <a:p>
              <a:pPr lvl="0" algn="ctr"/>
              <a:r>
                <a:rPr lang="en-US" altLang="zh-CN" sz="3200" dirty="0">
                  <a:solidFill>
                    <a:schemeClr val="bg1"/>
                  </a:solidFill>
                  <a:latin typeface="Arial" panose="020B0604020202020204" pitchFamily="34" charset="0"/>
                  <a:ea typeface="宋体" panose="02010600030101010101" pitchFamily="2" charset="-122"/>
                </a:rPr>
                <a:t>1</a:t>
              </a:r>
              <a:endParaRPr lang="en-US" altLang="zh-CN" sz="3200" dirty="0">
                <a:solidFill>
                  <a:schemeClr val="bg1"/>
                </a:solidFill>
                <a:latin typeface="Arial" panose="020B0604020202020204" pitchFamily="34" charset="0"/>
                <a:ea typeface="宋体" panose="02010600030101010101" pitchFamily="2" charset="-122"/>
              </a:endParaRPr>
            </a:p>
          </p:txBody>
        </p:sp>
      </p:grpSp>
      <p:grpSp>
        <p:nvGrpSpPr>
          <p:cNvPr id="25" name="Group 66"/>
          <p:cNvGrpSpPr/>
          <p:nvPr/>
        </p:nvGrpSpPr>
        <p:grpSpPr>
          <a:xfrm>
            <a:off x="1043608" y="5517232"/>
            <a:ext cx="6858000" cy="869950"/>
            <a:chOff x="0" y="0"/>
            <a:chExt cx="2976" cy="432"/>
          </a:xfrm>
          <a:solidFill>
            <a:schemeClr val="accent3">
              <a:lumMod val="75000"/>
              <a:alpha val="58000"/>
            </a:schemeClr>
          </a:solidFill>
        </p:grpSpPr>
        <p:sp>
          <p:nvSpPr>
            <p:cNvPr id="26" name="AutoShape 67"/>
            <p:cNvSpPr>
              <a:spLocks noChangeArrowheads="1"/>
            </p:cNvSpPr>
            <p:nvPr/>
          </p:nvSpPr>
          <p:spPr bwMode="auto">
            <a:xfrm>
              <a:off x="240" y="75"/>
              <a:ext cx="2736" cy="288"/>
            </a:xfrm>
            <a:prstGeom prst="roundRect">
              <a:avLst>
                <a:gd name="adj" fmla="val 16667"/>
              </a:avLst>
            </a:prstGeom>
            <a:grpFill/>
            <a:ln w="12700">
              <a:solidFill>
                <a:schemeClr val="bg1"/>
              </a:solidFill>
              <a:round/>
            </a:ln>
            <a:effectLst>
              <a:outerShdw dist="99190" dir="2388334" algn="ctr" rotWithShape="0">
                <a:srgbClr val="333333">
                  <a:alpha val="50000"/>
                </a:srgbClr>
              </a:outerShdw>
            </a:effec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27" name="AutoShape 68"/>
            <p:cNvSpPr>
              <a:spLocks noChangeArrowheads="1"/>
            </p:cNvSpPr>
            <p:nvPr/>
          </p:nvSpPr>
          <p:spPr bwMode="auto">
            <a:xfrm>
              <a:off x="0" y="0"/>
              <a:ext cx="432" cy="432"/>
            </a:xfrm>
            <a:prstGeom prst="diamond">
              <a:avLst/>
            </a:prstGeom>
            <a:grpFill/>
            <a:ln w="25400">
              <a:solidFill>
                <a:schemeClr val="bg1"/>
              </a:solidFill>
              <a:miter lim="800000"/>
            </a:ln>
            <a:effectLst>
              <a:outerShdw dist="63500" dir="2212194" algn="ctr" rotWithShape="0">
                <a:srgbClr val="333333">
                  <a:alpha val="50000"/>
                </a:srgbClr>
              </a:outerShdw>
            </a:effec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28" name="Text Box 69"/>
            <p:cNvSpPr txBox="1"/>
            <p:nvPr/>
          </p:nvSpPr>
          <p:spPr>
            <a:xfrm>
              <a:off x="384" y="110"/>
              <a:ext cx="2580" cy="228"/>
            </a:xfrm>
            <a:prstGeom prst="rect">
              <a:avLst/>
            </a:prstGeom>
            <a:grpFill/>
            <a:ln w="9525">
              <a:noFill/>
            </a:ln>
          </p:spPr>
          <p:txBody>
            <a:bodyPr>
              <a:spAutoFit/>
            </a:bodyPr>
            <a:lstStyle/>
            <a:p>
              <a:r>
                <a:rPr lang="zh-CN" altLang="en-US" sz="2400" b="1" dirty="0" smtClean="0">
                  <a:latin typeface="Verdana" panose="020B0604030504040204" pitchFamily="34" charset="0"/>
                </a:rPr>
                <a:t>   推动专业与课程持续改进工作流程</a:t>
              </a:r>
              <a:endParaRPr lang="zh-CN" altLang="en-US" sz="2400" b="1" dirty="0">
                <a:latin typeface="Verdana" panose="020B0604030504040204" pitchFamily="34" charset="0"/>
                <a:ea typeface="宋体" panose="02010600030101010101" pitchFamily="2" charset="-122"/>
              </a:endParaRPr>
            </a:p>
          </p:txBody>
        </p:sp>
        <p:sp>
          <p:nvSpPr>
            <p:cNvPr id="29" name="Text Box 70"/>
            <p:cNvSpPr txBox="1"/>
            <p:nvPr/>
          </p:nvSpPr>
          <p:spPr>
            <a:xfrm>
              <a:off x="156" y="72"/>
              <a:ext cx="136" cy="290"/>
            </a:xfrm>
            <a:prstGeom prst="rect">
              <a:avLst/>
            </a:prstGeom>
            <a:grpFill/>
            <a:ln w="9525">
              <a:noFill/>
            </a:ln>
          </p:spPr>
          <p:txBody>
            <a:bodyPr wrap="square">
              <a:spAutoFit/>
            </a:bodyPr>
            <a:lstStyle/>
            <a:p>
              <a:pPr lvl="0" algn="ctr"/>
              <a:r>
                <a:rPr lang="en-US" altLang="zh-CN" sz="3200" dirty="0" smtClean="0">
                  <a:solidFill>
                    <a:schemeClr val="bg1"/>
                  </a:solidFill>
                  <a:latin typeface="Arial" panose="020B0604020202020204" pitchFamily="34" charset="0"/>
                  <a:ea typeface="宋体" panose="02010600030101010101" pitchFamily="2" charset="-122"/>
                </a:rPr>
                <a:t>4</a:t>
              </a:r>
              <a:endParaRPr lang="en-US" altLang="zh-CN" sz="3200" dirty="0">
                <a:solidFill>
                  <a:schemeClr val="bg1"/>
                </a:solidFill>
                <a:latin typeface="Arial" panose="020B0604020202020204" pitchFamily="34" charset="0"/>
                <a:ea typeface="宋体" panose="02010600030101010101" pitchFamily="2" charset="-122"/>
              </a:endParaRPr>
            </a:p>
          </p:txBody>
        </p:sp>
      </p:gr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520" y="260648"/>
            <a:ext cx="8229600" cy="584835"/>
          </a:xfrm>
        </p:spPr>
        <p:txBody>
          <a:bodyPr/>
          <a:lstStyle/>
          <a:p>
            <a:pPr>
              <a:buNone/>
            </a:pPr>
            <a:r>
              <a:rPr lang="zh-CN" altLang="en-US" sz="2800" b="1" dirty="0">
                <a:solidFill>
                  <a:srgbClr val="FF0000"/>
                </a:solidFill>
                <a:sym typeface="+mn-ea"/>
              </a:rPr>
              <a:t>新的课程考试命题双向细目表示例</a:t>
            </a:r>
            <a:endParaRPr lang="zh-CN" altLang="en-US" sz="2800" b="1" dirty="0">
              <a:solidFill>
                <a:srgbClr val="FF0000"/>
              </a:solidFill>
              <a:sym typeface="+mn-ea"/>
            </a:endParaRPr>
          </a:p>
          <a:p>
            <a:endParaRPr lang="zh-CN" altLang="en-US" dirty="0"/>
          </a:p>
        </p:txBody>
      </p:sp>
      <p:pic>
        <p:nvPicPr>
          <p:cNvPr id="2" name="图片 1"/>
          <p:cNvPicPr>
            <a:picLocks noChangeAspect="1"/>
          </p:cNvPicPr>
          <p:nvPr/>
        </p:nvPicPr>
        <p:blipFill>
          <a:blip r:embed="rId1" cstate="print"/>
          <a:stretch>
            <a:fillRect/>
          </a:stretch>
        </p:blipFill>
        <p:spPr>
          <a:xfrm>
            <a:off x="29845" y="930275"/>
            <a:ext cx="8983980" cy="4996815"/>
          </a:xfrm>
          <a:prstGeom prst="rect">
            <a:avLst/>
          </a:prstGeom>
        </p:spPr>
      </p:pic>
      <p:sp>
        <p:nvSpPr>
          <p:cNvPr id="4" name="矩形 3"/>
          <p:cNvSpPr/>
          <p:nvPr/>
        </p:nvSpPr>
        <p:spPr>
          <a:xfrm>
            <a:off x="7816215" y="2126615"/>
            <a:ext cx="1197610" cy="3322955"/>
          </a:xfrm>
          <a:prstGeom prst="rect">
            <a:avLst/>
          </a:prstGeom>
          <a:solidFill>
            <a:schemeClr val="bg1">
              <a:alpha val="0"/>
            </a:schemeClr>
          </a:solidFill>
          <a:ln w="38100">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7" name="TextBox 7"/>
          <p:cNvSpPr txBox="1"/>
          <p:nvPr/>
        </p:nvSpPr>
        <p:spPr>
          <a:xfrm>
            <a:off x="251520" y="260648"/>
            <a:ext cx="4357687" cy="518160"/>
          </a:xfrm>
          <a:prstGeom prst="rect">
            <a:avLst/>
          </a:prstGeom>
          <a:noFill/>
          <a:ln w="9525">
            <a:noFill/>
          </a:ln>
        </p:spPr>
        <p:txBody>
          <a:bodyPr>
            <a:spAutoFit/>
          </a:bodyPr>
          <a:lstStyle/>
          <a:p>
            <a:pPr lvl="0" eaLnBrk="1" hangingPunct="1"/>
            <a:r>
              <a:rPr lang="zh-CN" altLang="en-US" sz="2800" b="1" dirty="0">
                <a:solidFill>
                  <a:srgbClr val="FF0000"/>
                </a:solidFill>
                <a:latin typeface="楷体_GB2312" panose="02010609030101010101" pitchFamily="49" charset="-122"/>
                <a:ea typeface="楷体_GB2312" panose="02010609030101010101" pitchFamily="49" charset="-122"/>
              </a:rPr>
              <a:t>达成度评价表示例</a:t>
            </a:r>
            <a:endParaRPr lang="zh-CN" altLang="en-US" sz="2800" b="1" dirty="0">
              <a:solidFill>
                <a:srgbClr val="FF0000"/>
              </a:solidFill>
              <a:latin typeface="楷体_GB2312" panose="02010609030101010101" pitchFamily="49" charset="-122"/>
              <a:ea typeface="楷体_GB2312" panose="02010609030101010101" pitchFamily="49" charset="-122"/>
            </a:endParaRPr>
          </a:p>
        </p:txBody>
      </p:sp>
      <p:pic>
        <p:nvPicPr>
          <p:cNvPr id="13322" name="内容占位符 13321"/>
          <p:cNvPicPr>
            <a:picLocks noGrp="1" noChangeAspect="1"/>
          </p:cNvPicPr>
          <p:nvPr>
            <p:ph idx="1"/>
          </p:nvPr>
        </p:nvPicPr>
        <p:blipFill>
          <a:blip r:embed="rId1" cstate="print"/>
          <a:stretch>
            <a:fillRect/>
          </a:stretch>
        </p:blipFill>
        <p:spPr>
          <a:xfrm>
            <a:off x="2123728" y="836712"/>
            <a:ext cx="5038090" cy="5727700"/>
          </a:xfrm>
          <a:prstGeom prst="rect">
            <a:avLst/>
          </a:prstGeom>
          <a:noFill/>
          <a:ln w="9525">
            <a:noFill/>
          </a:ln>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42" name="右箭头 6"/>
          <p:cNvSpPr/>
          <p:nvPr/>
        </p:nvSpPr>
        <p:spPr>
          <a:xfrm>
            <a:off x="6200458" y="3273743"/>
            <a:ext cx="2071687" cy="714375"/>
          </a:xfrm>
          <a:prstGeom prst="rightArrow">
            <a:avLst>
              <a:gd name="adj1" fmla="val 50000"/>
              <a:gd name="adj2" fmla="val 49998"/>
            </a:avLst>
          </a:prstGeom>
          <a:solidFill>
            <a:srgbClr val="EEFEA0"/>
          </a:solidFill>
          <a:ln w="9525" cap="flat" cmpd="sng">
            <a:solidFill>
              <a:schemeClr val="tx1"/>
            </a:solidFill>
            <a:prstDash val="solid"/>
            <a:round/>
            <a:headEnd type="none" w="med" len="med"/>
            <a:tailEnd type="none" w="med" len="med"/>
          </a:ln>
        </p:spPr>
        <p:txBody>
          <a:bodyPr anchor="ctr"/>
          <a:lstStyle/>
          <a:p>
            <a:pPr marL="609600" lvl="0" indent="-609600" eaLnBrk="1" hangingPunct="1"/>
            <a:endParaRPr lang="zh-CN" altLang="en-US" dirty="0">
              <a:latin typeface="楷体_GB2312" panose="02010609030101010101" pitchFamily="49" charset="-122"/>
              <a:ea typeface="楷体_GB2312" panose="02010609030101010101" pitchFamily="49" charset="-122"/>
            </a:endParaRPr>
          </a:p>
        </p:txBody>
      </p:sp>
      <p:sp>
        <p:nvSpPr>
          <p:cNvPr id="7" name="标题 1"/>
          <p:cNvSpPr>
            <a:spLocks noGrp="1"/>
          </p:cNvSpPr>
          <p:nvPr>
            <p:ph type="title"/>
          </p:nvPr>
        </p:nvSpPr>
        <p:spPr>
          <a:xfrm>
            <a:off x="395536" y="260648"/>
            <a:ext cx="8229600" cy="752475"/>
          </a:xfrm>
        </p:spPr>
        <p:txBody>
          <a:bodyPr/>
          <a:lstStyle/>
          <a:p>
            <a:pPr algn="l"/>
            <a:r>
              <a:rPr lang="zh-CN" altLang="en-US" sz="3200" b="1" dirty="0" smtClean="0">
                <a:solidFill>
                  <a:srgbClr val="0000FF"/>
                </a:solidFill>
                <a:latin typeface="Verdana" panose="020B0604030504040204" pitchFamily="34" charset="0"/>
              </a:rPr>
              <a:t>四、推动专业与课程持续改进工作</a:t>
            </a:r>
            <a:endParaRPr lang="zh-CN" altLang="en-US" sz="3200" b="1" dirty="0">
              <a:solidFill>
                <a:srgbClr val="0000FF"/>
              </a:solidFill>
              <a:latin typeface="Verdana" panose="020B0604030504040204" pitchFamily="34" charset="0"/>
              <a:ea typeface="宋体" panose="02010600030101010101" pitchFamily="2" charset="-122"/>
            </a:endParaRPr>
          </a:p>
        </p:txBody>
      </p:sp>
      <p:pic>
        <p:nvPicPr>
          <p:cNvPr id="3" name="内容占位符 2"/>
          <p:cNvPicPr>
            <a:picLocks noGrp="1" noChangeAspect="1"/>
          </p:cNvPicPr>
          <p:nvPr>
            <p:ph idx="1"/>
          </p:nvPr>
        </p:nvPicPr>
        <p:blipFill>
          <a:blip r:embed="rId1" cstate="print"/>
          <a:stretch>
            <a:fillRect/>
          </a:stretch>
        </p:blipFill>
        <p:spPr>
          <a:xfrm>
            <a:off x="605155" y="1012825"/>
            <a:ext cx="5595620" cy="5236210"/>
          </a:xfrm>
          <a:prstGeom prst="rect">
            <a:avLst/>
          </a:prstGeom>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5" name="TextBox 7"/>
          <p:cNvSpPr txBox="1"/>
          <p:nvPr/>
        </p:nvSpPr>
        <p:spPr>
          <a:xfrm>
            <a:off x="467544" y="332656"/>
            <a:ext cx="3857625" cy="518160"/>
          </a:xfrm>
          <a:prstGeom prst="rect">
            <a:avLst/>
          </a:prstGeom>
          <a:noFill/>
          <a:ln w="9525">
            <a:noFill/>
          </a:ln>
        </p:spPr>
        <p:txBody>
          <a:bodyPr>
            <a:spAutoFit/>
          </a:bodyPr>
          <a:lstStyle/>
          <a:p>
            <a:pPr lvl="0" eaLnBrk="1" hangingPunct="1"/>
            <a:r>
              <a:rPr lang="zh-CN" altLang="en-US" sz="2800" dirty="0">
                <a:solidFill>
                  <a:srgbClr val="FF0000"/>
                </a:solidFill>
                <a:latin typeface="楷体_GB2312" panose="02010609030101010101" pitchFamily="49" charset="-122"/>
                <a:ea typeface="楷体_GB2312" panose="02010609030101010101" pitchFamily="49" charset="-122"/>
              </a:rPr>
              <a:t>新的教学任务书示例</a:t>
            </a:r>
            <a:endParaRPr lang="zh-CN" altLang="en-US" sz="2800" dirty="0">
              <a:solidFill>
                <a:srgbClr val="FF0000"/>
              </a:solidFill>
              <a:latin typeface="楷体_GB2312" panose="02010609030101010101" pitchFamily="49" charset="-122"/>
              <a:ea typeface="楷体_GB2312" panose="02010609030101010101" pitchFamily="49" charset="-122"/>
            </a:endParaRPr>
          </a:p>
        </p:txBody>
      </p:sp>
      <p:pic>
        <p:nvPicPr>
          <p:cNvPr id="15367" name="内容占位符 15366"/>
          <p:cNvPicPr>
            <a:picLocks noGrp="1" noChangeAspect="1"/>
          </p:cNvPicPr>
          <p:nvPr>
            <p:ph idx="1"/>
          </p:nvPr>
        </p:nvPicPr>
        <p:blipFill>
          <a:blip r:embed="rId1" cstate="print"/>
          <a:stretch>
            <a:fillRect/>
          </a:stretch>
        </p:blipFill>
        <p:spPr>
          <a:xfrm>
            <a:off x="539552" y="1196752"/>
            <a:ext cx="8167574" cy="4752528"/>
          </a:xfrm>
          <a:prstGeom prst="rect">
            <a:avLst/>
          </a:prstGeom>
          <a:noFill/>
          <a:ln w="9525">
            <a:noFill/>
          </a:ln>
        </p:spPr>
      </p:pic>
      <p:sp>
        <p:nvSpPr>
          <p:cNvPr id="6" name="矩形 5"/>
          <p:cNvSpPr/>
          <p:nvPr/>
        </p:nvSpPr>
        <p:spPr>
          <a:xfrm>
            <a:off x="251520" y="2780928"/>
            <a:ext cx="8568952" cy="3384376"/>
          </a:xfrm>
          <a:prstGeom prst="rect">
            <a:avLst/>
          </a:prstGeom>
          <a:solidFill>
            <a:schemeClr val="bg1">
              <a:alpha val="0"/>
            </a:schemeClr>
          </a:solidFill>
          <a:ln w="38100">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8" name="TextBox 6"/>
          <p:cNvSpPr txBox="1"/>
          <p:nvPr/>
        </p:nvSpPr>
        <p:spPr>
          <a:xfrm>
            <a:off x="395536" y="332656"/>
            <a:ext cx="3857625" cy="518160"/>
          </a:xfrm>
          <a:prstGeom prst="rect">
            <a:avLst/>
          </a:prstGeom>
          <a:noFill/>
          <a:ln w="9525">
            <a:noFill/>
          </a:ln>
        </p:spPr>
        <p:txBody>
          <a:bodyPr>
            <a:spAutoFit/>
          </a:bodyPr>
          <a:lstStyle/>
          <a:p>
            <a:pPr lvl="0" eaLnBrk="1" hangingPunct="1"/>
            <a:r>
              <a:rPr lang="zh-CN" altLang="en-US" sz="2800" dirty="0">
                <a:solidFill>
                  <a:srgbClr val="FF0000"/>
                </a:solidFill>
                <a:latin typeface="楷体_GB2312" panose="02010609030101010101" pitchFamily="49" charset="-122"/>
                <a:ea typeface="楷体_GB2312" panose="02010609030101010101" pitchFamily="49" charset="-122"/>
              </a:rPr>
              <a:t>新的教学日历示例</a:t>
            </a:r>
            <a:endParaRPr lang="zh-CN" altLang="en-US" sz="2800" dirty="0">
              <a:solidFill>
                <a:srgbClr val="FF0000"/>
              </a:solidFill>
              <a:latin typeface="楷体_GB2312" panose="02010609030101010101" pitchFamily="49" charset="-122"/>
              <a:ea typeface="楷体_GB2312" panose="02010609030101010101" pitchFamily="49" charset="-122"/>
            </a:endParaRPr>
          </a:p>
        </p:txBody>
      </p:sp>
      <p:sp>
        <p:nvSpPr>
          <p:cNvPr id="6" name="矩形 5"/>
          <p:cNvSpPr/>
          <p:nvPr/>
        </p:nvSpPr>
        <p:spPr>
          <a:xfrm>
            <a:off x="6516216" y="3140968"/>
            <a:ext cx="1656184" cy="2448272"/>
          </a:xfrm>
          <a:prstGeom prst="rect">
            <a:avLst/>
          </a:prstGeom>
          <a:solidFill>
            <a:schemeClr val="bg1">
              <a:alpha val="0"/>
            </a:schemeClr>
          </a:solidFill>
          <a:ln w="38100">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内容占位符 2"/>
          <p:cNvPicPr>
            <a:picLocks noGrp="1" noChangeAspect="1"/>
          </p:cNvPicPr>
          <p:nvPr>
            <p:ph idx="1"/>
          </p:nvPr>
        </p:nvPicPr>
        <p:blipFill>
          <a:blip r:embed="rId1" cstate="print"/>
          <a:stretch>
            <a:fillRect/>
          </a:stretch>
        </p:blipFill>
        <p:spPr>
          <a:xfrm>
            <a:off x="243840" y="1152525"/>
            <a:ext cx="8863965" cy="5078730"/>
          </a:xfrm>
          <a:prstGeom prst="rect">
            <a:avLst/>
          </a:prstGeom>
        </p:spPr>
      </p:pic>
      <p:sp>
        <p:nvSpPr>
          <p:cNvPr id="4" name="矩形 3"/>
          <p:cNvSpPr/>
          <p:nvPr/>
        </p:nvSpPr>
        <p:spPr>
          <a:xfrm>
            <a:off x="7268845" y="3375025"/>
            <a:ext cx="1341120" cy="2671445"/>
          </a:xfrm>
          <a:prstGeom prst="rect">
            <a:avLst/>
          </a:prstGeom>
          <a:solidFill>
            <a:schemeClr val="bg1">
              <a:alpha val="0"/>
            </a:schemeClr>
          </a:solidFill>
          <a:ln w="38100">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752475"/>
          </a:xfrm>
        </p:spPr>
        <p:txBody>
          <a:bodyPr/>
          <a:lstStyle/>
          <a:p>
            <a:r>
              <a:rPr lang="zh-CN" altLang="en-US" sz="2800" b="1" dirty="0">
                <a:sym typeface="+mn-ea"/>
              </a:rPr>
              <a:t>机电</a:t>
            </a:r>
            <a:r>
              <a:rPr lang="zh-CN" altLang="en-US" sz="2800" b="1" dirty="0" smtClean="0">
                <a:sym typeface="+mn-ea"/>
              </a:rPr>
              <a:t>院教</a:t>
            </a:r>
            <a:r>
              <a:rPr lang="en-US" altLang="zh-CN" sz="2800" b="1" dirty="0" smtClean="0">
                <a:sym typeface="+mn-ea"/>
              </a:rPr>
              <a:t>[2016]6-11</a:t>
            </a:r>
            <a:r>
              <a:rPr lang="zh-CN" altLang="en-US" sz="2800" b="1" dirty="0" smtClean="0">
                <a:sym typeface="+mn-ea"/>
              </a:rPr>
              <a:t>号</a:t>
            </a:r>
            <a:r>
              <a:rPr lang="zh-CN" altLang="en-US" sz="2800" b="1" dirty="0">
                <a:sym typeface="+mn-ea"/>
              </a:rPr>
              <a:t>文件目录</a:t>
            </a:r>
            <a:endParaRPr lang="zh-CN" altLang="en-US" sz="2800" b="1" dirty="0"/>
          </a:p>
        </p:txBody>
      </p:sp>
      <p:sp>
        <p:nvSpPr>
          <p:cNvPr id="3" name="内容占位符 2"/>
          <p:cNvSpPr>
            <a:spLocks noGrp="1"/>
          </p:cNvSpPr>
          <p:nvPr>
            <p:ph idx="1"/>
          </p:nvPr>
        </p:nvSpPr>
        <p:spPr>
          <a:xfrm>
            <a:off x="611560" y="1340768"/>
            <a:ext cx="8075240" cy="4536504"/>
          </a:xfrm>
        </p:spPr>
        <p:txBody>
          <a:bodyPr/>
          <a:lstStyle/>
          <a:p>
            <a:pPr marL="536575" indent="-536575">
              <a:buNone/>
            </a:pPr>
            <a:r>
              <a:rPr lang="en-US" altLang="zh-CN" sz="2400" b="1" dirty="0" smtClean="0">
                <a:sym typeface="+mn-ea"/>
              </a:rPr>
              <a:t>6</a:t>
            </a:r>
            <a:r>
              <a:rPr lang="zh-CN" altLang="en-US" sz="2400" b="1" dirty="0" smtClean="0">
                <a:sym typeface="+mn-ea"/>
              </a:rPr>
              <a:t>：</a:t>
            </a:r>
            <a:r>
              <a:rPr lang="zh-CN" altLang="en-US" sz="2400" b="1" dirty="0">
                <a:sym typeface="+mn-ea"/>
              </a:rPr>
              <a:t>关于按</a:t>
            </a:r>
            <a:r>
              <a:rPr lang="en-US" altLang="zh-CN" sz="2400" b="1" dirty="0">
                <a:sym typeface="+mn-ea"/>
              </a:rPr>
              <a:t>OBE</a:t>
            </a:r>
            <a:r>
              <a:rPr lang="zh-CN" altLang="en-US" sz="2400" b="1" dirty="0">
                <a:sym typeface="+mn-ea"/>
              </a:rPr>
              <a:t>模式、开展毕业要求达成度评价、  </a:t>
            </a:r>
            <a:r>
              <a:rPr lang="zh-CN" altLang="en-US" sz="2400" b="1" dirty="0" smtClean="0">
                <a:sym typeface="+mn-ea"/>
              </a:rPr>
              <a:t>推</a:t>
            </a:r>
            <a:r>
              <a:rPr lang="zh-CN" altLang="en-US" sz="2400" b="1" dirty="0">
                <a:sym typeface="+mn-ea"/>
              </a:rPr>
              <a:t>动专业持续改进的若干规定 </a:t>
            </a:r>
            <a:endParaRPr lang="zh-CN" altLang="en-US" sz="2400" b="1" dirty="0"/>
          </a:p>
          <a:p>
            <a:pPr marL="536575" indent="-536575">
              <a:buNone/>
            </a:pPr>
            <a:r>
              <a:rPr lang="en-US" altLang="zh-CN" sz="2400" b="1" dirty="0" smtClean="0">
                <a:sym typeface="+mn-ea"/>
              </a:rPr>
              <a:t>7</a:t>
            </a:r>
            <a:r>
              <a:rPr lang="zh-CN" altLang="en-US" sz="2400" b="1" dirty="0" smtClean="0">
                <a:sym typeface="+mn-ea"/>
              </a:rPr>
              <a:t>：</a:t>
            </a:r>
            <a:r>
              <a:rPr lang="zh-CN" altLang="en-US" sz="2400" b="1" dirty="0">
                <a:sym typeface="+mn-ea"/>
              </a:rPr>
              <a:t>关于按课程目标达成度要求、修订课程教学</a:t>
            </a:r>
            <a:r>
              <a:rPr lang="zh-CN" altLang="en-US" sz="2400" b="1" dirty="0" smtClean="0">
                <a:sym typeface="+mn-ea"/>
              </a:rPr>
              <a:t>大纲</a:t>
            </a:r>
            <a:r>
              <a:rPr lang="zh-CN" altLang="en-US" sz="2400" b="1" dirty="0">
                <a:sym typeface="+mn-ea"/>
              </a:rPr>
              <a:t>的若干意见 </a:t>
            </a:r>
            <a:endParaRPr lang="zh-CN" altLang="en-US" sz="2400" b="1" dirty="0"/>
          </a:p>
          <a:p>
            <a:pPr marL="536575" indent="-536575">
              <a:buNone/>
            </a:pPr>
            <a:r>
              <a:rPr lang="en-US" altLang="zh-CN" sz="2400" b="1" dirty="0" smtClean="0">
                <a:sym typeface="+mn-ea"/>
              </a:rPr>
              <a:t>8</a:t>
            </a:r>
            <a:r>
              <a:rPr lang="zh-CN" altLang="en-US" sz="2400" b="1" dirty="0" smtClean="0">
                <a:sym typeface="+mn-ea"/>
              </a:rPr>
              <a:t>：</a:t>
            </a:r>
            <a:r>
              <a:rPr lang="zh-CN" altLang="en-US" sz="2400" b="1" dirty="0">
                <a:sym typeface="+mn-ea"/>
              </a:rPr>
              <a:t>关于改进课程考核、推行课程达成度评价的若 </a:t>
            </a:r>
            <a:r>
              <a:rPr lang="zh-CN" altLang="en-US" sz="2400" b="1" dirty="0" smtClean="0">
                <a:sym typeface="+mn-ea"/>
              </a:rPr>
              <a:t>干</a:t>
            </a:r>
            <a:r>
              <a:rPr lang="zh-CN" altLang="en-US" sz="2400" b="1" dirty="0">
                <a:sym typeface="+mn-ea"/>
              </a:rPr>
              <a:t>意见 </a:t>
            </a:r>
            <a:endParaRPr lang="en-US" altLang="zh-CN" sz="2400" b="1" dirty="0" smtClean="0">
              <a:sym typeface="+mn-ea"/>
            </a:endParaRPr>
          </a:p>
          <a:p>
            <a:pPr marL="536575" indent="-536575">
              <a:buNone/>
            </a:pPr>
            <a:r>
              <a:rPr lang="en-US" altLang="zh-CN" sz="2400" b="1" dirty="0" smtClean="0">
                <a:sym typeface="+mn-ea"/>
              </a:rPr>
              <a:t>9</a:t>
            </a:r>
            <a:r>
              <a:rPr lang="zh-CN" altLang="en-US" sz="2400" b="1" dirty="0" smtClean="0">
                <a:sym typeface="+mn-ea"/>
              </a:rPr>
              <a:t>：关于设立学院教学委员会、完成专业毕业要求达成合理性评价的若干意见 </a:t>
            </a:r>
            <a:endParaRPr lang="zh-CN" altLang="en-US" sz="2400" b="1" dirty="0"/>
          </a:p>
          <a:p>
            <a:pPr marL="536575" indent="-536575">
              <a:buNone/>
            </a:pPr>
            <a:r>
              <a:rPr lang="en-US" altLang="zh-CN" sz="2400" b="1" dirty="0" smtClean="0">
                <a:sym typeface="+mn-ea"/>
              </a:rPr>
              <a:t>10</a:t>
            </a:r>
            <a:r>
              <a:rPr lang="zh-CN" altLang="en-US" sz="2400" b="1" dirty="0" smtClean="0">
                <a:sym typeface="+mn-ea"/>
              </a:rPr>
              <a:t>：</a:t>
            </a:r>
            <a:r>
              <a:rPr lang="zh-CN" altLang="en-US" sz="2400" b="1" dirty="0">
                <a:sym typeface="+mn-ea"/>
              </a:rPr>
              <a:t>关于按照</a:t>
            </a:r>
            <a:r>
              <a:rPr lang="en-US" altLang="zh-CN" sz="2400" b="1" dirty="0">
                <a:sym typeface="+mn-ea"/>
              </a:rPr>
              <a:t>OBE</a:t>
            </a:r>
            <a:r>
              <a:rPr lang="zh-CN" altLang="en-US" sz="2400" b="1" dirty="0">
                <a:sym typeface="+mn-ea"/>
              </a:rPr>
              <a:t>理念、完成专业毕业要求达成</a:t>
            </a:r>
            <a:r>
              <a:rPr lang="zh-CN" altLang="en-US" sz="2400" b="1" dirty="0" smtClean="0">
                <a:sym typeface="+mn-ea"/>
              </a:rPr>
              <a:t>度评</a:t>
            </a:r>
            <a:r>
              <a:rPr lang="zh-CN" altLang="en-US" sz="2400" b="1" dirty="0">
                <a:sym typeface="+mn-ea"/>
              </a:rPr>
              <a:t>价的若干意见 </a:t>
            </a:r>
            <a:endParaRPr lang="zh-CN" altLang="en-US" sz="2400" b="1" dirty="0"/>
          </a:p>
          <a:p>
            <a:pPr marL="536575" indent="-536575">
              <a:buNone/>
            </a:pPr>
            <a:r>
              <a:rPr lang="en-US" altLang="zh-CN" sz="2400" b="1" dirty="0" smtClean="0">
                <a:sym typeface="+mn-ea"/>
              </a:rPr>
              <a:t>11</a:t>
            </a:r>
            <a:r>
              <a:rPr lang="zh-CN" altLang="en-US" sz="2400" b="1" dirty="0" smtClean="0">
                <a:sym typeface="+mn-ea"/>
              </a:rPr>
              <a:t>：</a:t>
            </a:r>
            <a:r>
              <a:rPr lang="zh-CN" altLang="en-US" sz="2400" b="1" dirty="0">
                <a:sym typeface="+mn-ea"/>
              </a:rPr>
              <a:t>关于推动专业与课程持续改进的若干意</a:t>
            </a:r>
            <a:r>
              <a:rPr lang="zh-CN" altLang="en-US" sz="2400" b="1" dirty="0" smtClean="0">
                <a:sym typeface="+mn-ea"/>
              </a:rPr>
              <a:t>见</a:t>
            </a:r>
            <a:endParaRPr lang="zh-CN" altLang="en-US" sz="2400" b="1"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698500"/>
          </a:xfrm>
        </p:spPr>
        <p:txBody>
          <a:bodyPr/>
          <a:lstStyle/>
          <a:p>
            <a:r>
              <a:rPr lang="zh-CN" altLang="en-US" sz="2800" b="1" dirty="0">
                <a:sym typeface="+mn-ea"/>
              </a:rPr>
              <a:t>机电</a:t>
            </a:r>
            <a:r>
              <a:rPr lang="zh-CN" altLang="en-US" sz="2800" b="1" dirty="0" smtClean="0">
                <a:sym typeface="+mn-ea"/>
              </a:rPr>
              <a:t>院教</a:t>
            </a:r>
            <a:r>
              <a:rPr lang="en-US" altLang="zh-CN" sz="2800" b="1" dirty="0" smtClean="0">
                <a:sym typeface="+mn-ea"/>
              </a:rPr>
              <a:t>[2016]6-11</a:t>
            </a:r>
            <a:r>
              <a:rPr lang="zh-CN" altLang="en-US" sz="2800" b="1" dirty="0" smtClean="0">
                <a:sym typeface="+mn-ea"/>
              </a:rPr>
              <a:t>号</a:t>
            </a:r>
            <a:r>
              <a:rPr lang="zh-CN" altLang="en-US" sz="2800" b="1" dirty="0">
                <a:sym typeface="+mn-ea"/>
              </a:rPr>
              <a:t>文件附件集目录</a:t>
            </a:r>
            <a:endParaRPr lang="zh-CN" altLang="en-US" sz="2800" b="1" dirty="0">
              <a:sym typeface="+mn-ea"/>
            </a:endParaRPr>
          </a:p>
        </p:txBody>
      </p:sp>
      <p:sp>
        <p:nvSpPr>
          <p:cNvPr id="3" name="内容占位符 2"/>
          <p:cNvSpPr>
            <a:spLocks noGrp="1"/>
          </p:cNvSpPr>
          <p:nvPr>
            <p:ph idx="1"/>
          </p:nvPr>
        </p:nvSpPr>
        <p:spPr>
          <a:xfrm>
            <a:off x="457200" y="1316990"/>
            <a:ext cx="8363272" cy="5038090"/>
          </a:xfrm>
        </p:spPr>
        <p:txBody>
          <a:bodyPr/>
          <a:lstStyle/>
          <a:p>
            <a:pPr marL="536575" indent="-536575">
              <a:lnSpc>
                <a:spcPct val="90000"/>
              </a:lnSpc>
              <a:buNone/>
            </a:pPr>
            <a:r>
              <a:rPr lang="zh-CN" altLang="en-US" sz="2400" b="1" dirty="0">
                <a:sym typeface="+mn-ea"/>
              </a:rPr>
              <a:t>附件</a:t>
            </a:r>
            <a:r>
              <a:rPr lang="en-US" altLang="zh-CN" sz="2400" b="1" dirty="0">
                <a:sym typeface="+mn-ea"/>
              </a:rPr>
              <a:t>1</a:t>
            </a:r>
            <a:r>
              <a:rPr lang="zh-CN" altLang="en-US" sz="2400" b="1" dirty="0">
                <a:sym typeface="+mn-ea"/>
              </a:rPr>
              <a:t>： </a:t>
            </a:r>
            <a:r>
              <a:rPr lang="en-US" altLang="zh-CN" sz="2400" b="1" dirty="0">
                <a:sym typeface="+mn-ea"/>
              </a:rPr>
              <a:t>《</a:t>
            </a:r>
            <a:r>
              <a:rPr lang="zh-CN" altLang="en-US" sz="2400" b="1" dirty="0">
                <a:sym typeface="+mn-ea"/>
              </a:rPr>
              <a:t>机械电子工程专业毕业要求</a:t>
            </a:r>
            <a:r>
              <a:rPr lang="en-US" altLang="zh-CN" sz="2400" b="1" dirty="0">
                <a:sym typeface="+mn-ea"/>
              </a:rPr>
              <a:t>》</a:t>
            </a:r>
            <a:r>
              <a:rPr lang="zh-CN" altLang="en-US" sz="2400" b="1" dirty="0">
                <a:sym typeface="+mn-ea"/>
              </a:rPr>
              <a:t>示例</a:t>
            </a:r>
            <a:endParaRPr lang="zh-CN" altLang="en-US" sz="2400" b="1" dirty="0">
              <a:sym typeface="+mn-ea"/>
            </a:endParaRPr>
          </a:p>
          <a:p>
            <a:pPr marL="536575" indent="-536575">
              <a:lnSpc>
                <a:spcPct val="90000"/>
              </a:lnSpc>
              <a:buNone/>
            </a:pPr>
            <a:r>
              <a:rPr lang="zh-CN" altLang="en-US" sz="2400" b="1" dirty="0">
                <a:sym typeface="+mn-ea"/>
              </a:rPr>
              <a:t>附件</a:t>
            </a:r>
            <a:r>
              <a:rPr lang="en-US" altLang="zh-CN" sz="2400" b="1" dirty="0">
                <a:sym typeface="+mn-ea"/>
              </a:rPr>
              <a:t>2</a:t>
            </a:r>
            <a:r>
              <a:rPr lang="zh-CN" altLang="en-US" sz="2400" b="1" dirty="0">
                <a:sym typeface="+mn-ea"/>
              </a:rPr>
              <a:t>：</a:t>
            </a:r>
            <a:r>
              <a:rPr lang="en-US" altLang="zh-CN" sz="2400" b="1" dirty="0">
                <a:sym typeface="+mn-ea"/>
              </a:rPr>
              <a:t>《</a:t>
            </a:r>
            <a:r>
              <a:rPr lang="zh-CN" altLang="en-US" sz="2400" b="1" dirty="0">
                <a:sym typeface="+mn-ea"/>
              </a:rPr>
              <a:t>机械原理</a:t>
            </a:r>
            <a:r>
              <a:rPr lang="en-US" altLang="zh-CN" sz="2400" b="1" dirty="0">
                <a:sym typeface="+mn-ea"/>
              </a:rPr>
              <a:t>》</a:t>
            </a:r>
            <a:r>
              <a:rPr lang="zh-CN" altLang="en-US" sz="2400" b="1" dirty="0">
                <a:sym typeface="+mn-ea"/>
              </a:rPr>
              <a:t>课程教学大纲示例</a:t>
            </a:r>
            <a:endParaRPr lang="zh-CN" altLang="en-US" sz="2400" b="1" dirty="0">
              <a:sym typeface="+mn-ea"/>
            </a:endParaRPr>
          </a:p>
          <a:p>
            <a:pPr marL="536575" indent="-536575">
              <a:lnSpc>
                <a:spcPct val="90000"/>
              </a:lnSpc>
              <a:buNone/>
            </a:pPr>
            <a:r>
              <a:rPr lang="zh-CN" altLang="en-US" sz="2400" b="1" dirty="0">
                <a:sym typeface="+mn-ea"/>
              </a:rPr>
              <a:t>附件</a:t>
            </a:r>
            <a:r>
              <a:rPr lang="en-US" altLang="zh-CN" sz="2400" b="1" dirty="0">
                <a:sym typeface="+mn-ea"/>
              </a:rPr>
              <a:t>3</a:t>
            </a:r>
            <a:r>
              <a:rPr lang="zh-CN" altLang="en-US" sz="2400" b="1" dirty="0">
                <a:sym typeface="+mn-ea"/>
              </a:rPr>
              <a:t>：</a:t>
            </a:r>
            <a:r>
              <a:rPr lang="en-US" altLang="zh-CN" sz="2400" b="1" dirty="0">
                <a:sym typeface="+mn-ea"/>
              </a:rPr>
              <a:t>《</a:t>
            </a:r>
            <a:r>
              <a:rPr lang="zh-CN" altLang="en-US" sz="2400" b="1" dirty="0">
                <a:sym typeface="+mn-ea"/>
              </a:rPr>
              <a:t>课程考试命题双向细目表</a:t>
            </a:r>
            <a:r>
              <a:rPr lang="en-US" altLang="zh-CN" sz="2400" b="1" dirty="0">
                <a:sym typeface="+mn-ea"/>
              </a:rPr>
              <a:t>》</a:t>
            </a:r>
            <a:r>
              <a:rPr lang="zh-CN" altLang="en-US" sz="2400" b="1" dirty="0">
                <a:sym typeface="+mn-ea"/>
              </a:rPr>
              <a:t>（空白表）</a:t>
            </a:r>
            <a:endParaRPr lang="zh-CN" altLang="en-US" sz="2400" b="1" dirty="0">
              <a:sym typeface="+mn-ea"/>
            </a:endParaRPr>
          </a:p>
          <a:p>
            <a:pPr marL="536575" indent="-536575">
              <a:lnSpc>
                <a:spcPct val="90000"/>
              </a:lnSpc>
              <a:buNone/>
            </a:pPr>
            <a:r>
              <a:rPr lang="zh-CN" altLang="en-US" sz="2400" b="1" dirty="0">
                <a:sym typeface="+mn-ea"/>
              </a:rPr>
              <a:t>附件</a:t>
            </a:r>
            <a:r>
              <a:rPr lang="en-US" altLang="zh-CN" sz="2400" b="1" dirty="0">
                <a:sym typeface="+mn-ea"/>
              </a:rPr>
              <a:t>4</a:t>
            </a:r>
            <a:r>
              <a:rPr lang="zh-CN" altLang="en-US" sz="2400" b="1" dirty="0">
                <a:sym typeface="+mn-ea"/>
              </a:rPr>
              <a:t>：</a:t>
            </a:r>
            <a:r>
              <a:rPr lang="en-US" altLang="zh-CN" sz="2400" b="1" dirty="0">
                <a:sym typeface="+mn-ea"/>
              </a:rPr>
              <a:t>《</a:t>
            </a:r>
            <a:r>
              <a:rPr lang="zh-CN" altLang="en-US" sz="2400" b="1" dirty="0">
                <a:sym typeface="+mn-ea"/>
              </a:rPr>
              <a:t>课程目标达成度评价表</a:t>
            </a:r>
            <a:r>
              <a:rPr lang="en-US" altLang="zh-CN" sz="2400" b="1" dirty="0">
                <a:sym typeface="+mn-ea"/>
              </a:rPr>
              <a:t>》</a:t>
            </a:r>
            <a:r>
              <a:rPr lang="zh-CN" altLang="en-US" sz="2400" b="1" dirty="0">
                <a:sym typeface="+mn-ea"/>
              </a:rPr>
              <a:t>（空白表）</a:t>
            </a:r>
            <a:endParaRPr lang="zh-CN" altLang="en-US" sz="2400" b="1" dirty="0">
              <a:sym typeface="+mn-ea"/>
            </a:endParaRPr>
          </a:p>
          <a:p>
            <a:pPr marL="536575" indent="-536575">
              <a:lnSpc>
                <a:spcPct val="90000"/>
              </a:lnSpc>
              <a:buNone/>
            </a:pPr>
            <a:r>
              <a:rPr lang="zh-CN" altLang="en-US" sz="2400" b="1" dirty="0">
                <a:sym typeface="+mn-ea"/>
              </a:rPr>
              <a:t>附件</a:t>
            </a:r>
            <a:r>
              <a:rPr lang="en-US" altLang="zh-CN" sz="2400" b="1" dirty="0">
                <a:sym typeface="+mn-ea"/>
              </a:rPr>
              <a:t>5</a:t>
            </a:r>
            <a:r>
              <a:rPr lang="zh-CN" altLang="en-US" sz="2400" b="1" dirty="0">
                <a:sym typeface="+mn-ea"/>
              </a:rPr>
              <a:t>：</a:t>
            </a:r>
            <a:r>
              <a:rPr lang="en-US" altLang="zh-CN" sz="2400" b="1" dirty="0">
                <a:sym typeface="+mn-ea"/>
              </a:rPr>
              <a:t>《</a:t>
            </a:r>
            <a:r>
              <a:rPr lang="zh-CN" altLang="en-US" sz="2400" b="1" dirty="0">
                <a:sym typeface="+mn-ea"/>
              </a:rPr>
              <a:t>机械设计课程考试命题双向细目表</a:t>
            </a:r>
            <a:r>
              <a:rPr lang="en-US" altLang="zh-CN" sz="2400" b="1" dirty="0">
                <a:sym typeface="+mn-ea"/>
              </a:rPr>
              <a:t>》</a:t>
            </a:r>
            <a:r>
              <a:rPr lang="zh-CN" altLang="en-US" sz="2400" b="1" dirty="0">
                <a:sym typeface="+mn-ea"/>
              </a:rPr>
              <a:t>（</a:t>
            </a:r>
            <a:r>
              <a:rPr lang="en-US" altLang="zh-CN" sz="2400" b="1" dirty="0">
                <a:sym typeface="+mn-ea"/>
              </a:rPr>
              <a:t>A</a:t>
            </a:r>
            <a:r>
              <a:rPr lang="zh-CN" altLang="en-US" sz="2400" b="1" dirty="0">
                <a:sym typeface="+mn-ea"/>
              </a:rPr>
              <a:t>卷）示例</a:t>
            </a:r>
            <a:endParaRPr lang="zh-CN" altLang="en-US" sz="2400" b="1" dirty="0">
              <a:sym typeface="+mn-ea"/>
            </a:endParaRPr>
          </a:p>
          <a:p>
            <a:pPr marL="536575" indent="-536575">
              <a:lnSpc>
                <a:spcPct val="90000"/>
              </a:lnSpc>
              <a:buNone/>
            </a:pPr>
            <a:r>
              <a:rPr lang="zh-CN" altLang="en-US" sz="2400" b="1" dirty="0">
                <a:sym typeface="+mn-ea"/>
              </a:rPr>
              <a:t>附件</a:t>
            </a:r>
            <a:r>
              <a:rPr lang="en-US" altLang="zh-CN" sz="2400" b="1" dirty="0">
                <a:sym typeface="+mn-ea"/>
              </a:rPr>
              <a:t>6</a:t>
            </a:r>
            <a:r>
              <a:rPr lang="zh-CN" altLang="en-US" sz="2400" b="1" dirty="0">
                <a:sym typeface="+mn-ea"/>
              </a:rPr>
              <a:t>：</a:t>
            </a:r>
            <a:r>
              <a:rPr lang="en-US" altLang="zh-CN" sz="2400" b="1" dirty="0">
                <a:sym typeface="+mn-ea"/>
              </a:rPr>
              <a:t>《</a:t>
            </a:r>
            <a:r>
              <a:rPr lang="zh-CN" altLang="en-US" sz="2400" b="1" dirty="0">
                <a:sym typeface="+mn-ea"/>
              </a:rPr>
              <a:t>机械原理课程目标达成度评价表</a:t>
            </a:r>
            <a:r>
              <a:rPr lang="en-US" altLang="zh-CN" sz="2400" b="1" dirty="0">
                <a:sym typeface="+mn-ea"/>
              </a:rPr>
              <a:t>》</a:t>
            </a:r>
            <a:r>
              <a:rPr lang="zh-CN" altLang="en-US" sz="2400" b="1" dirty="0">
                <a:sym typeface="+mn-ea"/>
              </a:rPr>
              <a:t>示例</a:t>
            </a:r>
            <a:endParaRPr lang="zh-CN" altLang="en-US" sz="2400" b="1" dirty="0">
              <a:sym typeface="+mn-ea"/>
            </a:endParaRPr>
          </a:p>
          <a:p>
            <a:pPr marL="536575" indent="-536575">
              <a:lnSpc>
                <a:spcPct val="90000"/>
              </a:lnSpc>
              <a:buNone/>
            </a:pPr>
            <a:r>
              <a:rPr lang="zh-CN" altLang="en-US" sz="2400" b="1" dirty="0">
                <a:sym typeface="+mn-ea"/>
              </a:rPr>
              <a:t>附件</a:t>
            </a:r>
            <a:r>
              <a:rPr lang="en-US" altLang="zh-CN" sz="2400" b="1" dirty="0">
                <a:sym typeface="+mn-ea"/>
              </a:rPr>
              <a:t>7</a:t>
            </a:r>
            <a:r>
              <a:rPr lang="zh-CN" altLang="en-US" sz="2400" b="1" dirty="0">
                <a:sym typeface="+mn-ea"/>
              </a:rPr>
              <a:t>：</a:t>
            </a:r>
            <a:r>
              <a:rPr lang="en-US" altLang="zh-CN" sz="2400" b="1" dirty="0">
                <a:sym typeface="+mn-ea"/>
              </a:rPr>
              <a:t>《</a:t>
            </a:r>
            <a:r>
              <a:rPr lang="zh-CN" altLang="en-US" sz="2400" b="1" dirty="0">
                <a:sym typeface="+mn-ea"/>
              </a:rPr>
              <a:t>机械原理课程目标达成度评价表</a:t>
            </a:r>
            <a:r>
              <a:rPr lang="en-US" altLang="zh-CN" sz="2400" b="1" dirty="0">
                <a:sym typeface="+mn-ea"/>
              </a:rPr>
              <a:t>》</a:t>
            </a:r>
            <a:r>
              <a:rPr lang="zh-CN" altLang="en-US" sz="2400" b="1" dirty="0">
                <a:sym typeface="+mn-ea"/>
              </a:rPr>
              <a:t>示例（</a:t>
            </a:r>
            <a:r>
              <a:rPr lang="en-US" altLang="zh-CN" sz="2400" b="1" dirty="0">
                <a:sym typeface="+mn-ea"/>
              </a:rPr>
              <a:t>excel</a:t>
            </a:r>
            <a:r>
              <a:rPr lang="zh-CN" altLang="en-US" sz="2400" b="1" dirty="0">
                <a:sym typeface="+mn-ea"/>
              </a:rPr>
              <a:t>表）</a:t>
            </a:r>
            <a:endParaRPr lang="zh-CN" altLang="en-US" sz="2400" b="1" dirty="0">
              <a:sym typeface="+mn-ea"/>
            </a:endParaRPr>
          </a:p>
          <a:p>
            <a:pPr marL="536575" indent="-536575">
              <a:lnSpc>
                <a:spcPct val="90000"/>
              </a:lnSpc>
              <a:buNone/>
            </a:pPr>
            <a:r>
              <a:rPr lang="zh-CN" altLang="en-US" sz="2400" b="1" dirty="0">
                <a:sym typeface="+mn-ea"/>
              </a:rPr>
              <a:t>附件</a:t>
            </a:r>
            <a:r>
              <a:rPr lang="en-US" altLang="zh-CN" sz="2400" b="1" dirty="0">
                <a:sym typeface="+mn-ea"/>
              </a:rPr>
              <a:t>8</a:t>
            </a:r>
            <a:r>
              <a:rPr lang="zh-CN" altLang="en-US" sz="2400" b="1" dirty="0">
                <a:sym typeface="+mn-ea"/>
              </a:rPr>
              <a:t>： 新的教学任务书</a:t>
            </a:r>
            <a:endParaRPr lang="zh-CN" altLang="en-US" sz="2400" b="1" dirty="0">
              <a:sym typeface="+mn-ea"/>
            </a:endParaRPr>
          </a:p>
          <a:p>
            <a:pPr marL="536575" indent="-536575">
              <a:lnSpc>
                <a:spcPct val="90000"/>
              </a:lnSpc>
              <a:buNone/>
            </a:pPr>
            <a:r>
              <a:rPr lang="zh-CN" altLang="en-US" sz="2400" b="1" dirty="0">
                <a:sym typeface="+mn-ea"/>
              </a:rPr>
              <a:t>附件</a:t>
            </a:r>
            <a:r>
              <a:rPr lang="en-US" altLang="zh-CN" sz="2400" b="1" dirty="0">
                <a:sym typeface="+mn-ea"/>
              </a:rPr>
              <a:t>9</a:t>
            </a:r>
            <a:r>
              <a:rPr lang="zh-CN" altLang="en-US" sz="2400" b="1" dirty="0">
                <a:sym typeface="+mn-ea"/>
              </a:rPr>
              <a:t>： 新的教学日历 </a:t>
            </a:r>
            <a:endParaRPr lang="zh-CN" altLang="en-US" sz="2400" b="1" dirty="0">
              <a:sym typeface="+mn-ea"/>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rotWithShape="0">
          <a:blip r:embed="rId1" cstate="print"/>
          <a:stretch>
            <a:fillRect/>
          </a:stretch>
        </a:blipFill>
        <a:effectLst/>
      </p:bgPr>
    </p:bg>
    <p:spTree>
      <p:nvGrpSpPr>
        <p:cNvPr id="1" name=""/>
        <p:cNvGrpSpPr/>
        <p:nvPr/>
      </p:nvGrpSpPr>
      <p:grpSpPr>
        <a:xfrm>
          <a:off x="0" y="0"/>
          <a:ext cx="0" cy="0"/>
          <a:chOff x="0" y="0"/>
          <a:chExt cx="0" cy="0"/>
        </a:xfrm>
      </p:grpSpPr>
      <p:sp>
        <p:nvSpPr>
          <p:cNvPr id="13314" name="Text Box 4"/>
          <p:cNvSpPr txBox="1">
            <a:spLocks noChangeArrowheads="1"/>
          </p:cNvSpPr>
          <p:nvPr/>
        </p:nvSpPr>
        <p:spPr bwMode="auto">
          <a:xfrm>
            <a:off x="539750" y="2492375"/>
            <a:ext cx="6211888" cy="923925"/>
          </a:xfrm>
          <a:prstGeom prst="rect">
            <a:avLst/>
          </a:prstGeom>
          <a:noFill/>
          <a:ln w="9525">
            <a:noFill/>
            <a:miter lim="800000"/>
          </a:ln>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5400" b="1" i="0" u="none" strike="noStrike" kern="1200" cap="none" spc="0" normalizeH="0" baseline="0" noProof="0" dirty="0">
                <a:ln>
                  <a:noFill/>
                </a:ln>
                <a:solidFill>
                  <a:srgbClr val="FFFF99"/>
                </a:solidFill>
                <a:effectLst/>
                <a:uLnTx/>
                <a:uFillTx/>
                <a:latin typeface="+mn-ea"/>
                <a:ea typeface="+mn-ea"/>
                <a:cs typeface="+mn-cs"/>
              </a:rPr>
              <a:t>敬请批评指正！</a:t>
            </a:r>
            <a:endParaRPr kumimoji="0" lang="zh-CN" altLang="en-US" sz="5400" b="1" i="0" u="none" strike="noStrike" kern="1200" cap="none" spc="0" normalizeH="0" baseline="0" noProof="0" dirty="0">
              <a:ln>
                <a:noFill/>
              </a:ln>
              <a:solidFill>
                <a:srgbClr val="FFFF99"/>
              </a:solidFill>
              <a:effectLst/>
              <a:uLnTx/>
              <a:uFillTx/>
              <a:latin typeface="+mn-ea"/>
              <a:ea typeface="+mn-ea"/>
              <a:cs typeface="+mn-cs"/>
            </a:endParaRPr>
          </a:p>
        </p:txBody>
      </p:sp>
      <p:pic>
        <p:nvPicPr>
          <p:cNvPr id="60419" name="Picture 2"/>
          <p:cNvPicPr>
            <a:picLocks noChangeAspect="1"/>
          </p:cNvPicPr>
          <p:nvPr/>
        </p:nvPicPr>
        <p:blipFill>
          <a:blip r:embed="rId2" cstate="print"/>
          <a:stretch>
            <a:fillRect/>
          </a:stretch>
        </p:blipFill>
        <p:spPr>
          <a:xfrm>
            <a:off x="0" y="500063"/>
            <a:ext cx="3786188" cy="885825"/>
          </a:xfrm>
          <a:prstGeom prst="rect">
            <a:avLst/>
          </a:prstGeom>
          <a:noFill/>
          <a:ln w="9525">
            <a:noFill/>
          </a:ln>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41655" y="196215"/>
            <a:ext cx="8229600" cy="894715"/>
          </a:xfrm>
        </p:spPr>
        <p:txBody>
          <a:bodyPr/>
          <a:lstStyle/>
          <a:p>
            <a:pPr algn="l"/>
            <a:r>
              <a:rPr lang="zh-CN" altLang="en-US" sz="3200" b="1" noProof="0" dirty="0" smtClean="0">
                <a:ln>
                  <a:noFill/>
                </a:ln>
                <a:solidFill>
                  <a:srgbClr val="0000FF"/>
                </a:solidFill>
                <a:effectLst/>
                <a:uLnTx/>
                <a:uFillTx/>
                <a:latin typeface="黑体" panose="02010600030101010101" charset="-122"/>
                <a:ea typeface="黑体" panose="02010600030101010101" charset="-122"/>
                <a:cs typeface="+mn-cs"/>
                <a:sym typeface="+mn-ea"/>
              </a:rPr>
              <a:t>一、基于</a:t>
            </a:r>
            <a:r>
              <a:rPr lang="en-US" altLang="zh-CN" sz="3200" b="1" noProof="0" dirty="0" smtClean="0">
                <a:ln>
                  <a:noFill/>
                </a:ln>
                <a:solidFill>
                  <a:srgbClr val="0000FF"/>
                </a:solidFill>
                <a:effectLst/>
                <a:uLnTx/>
                <a:uFillTx/>
                <a:latin typeface="黑体" panose="02010600030101010101" charset="-122"/>
                <a:ea typeface="黑体" panose="02010600030101010101" charset="-122"/>
                <a:cs typeface="+mn-cs"/>
                <a:sym typeface="+mn-ea"/>
              </a:rPr>
              <a:t>OBE</a:t>
            </a:r>
            <a:r>
              <a:rPr lang="zh-CN" altLang="en-US" sz="3200" b="1" noProof="0" dirty="0" smtClean="0">
                <a:ln>
                  <a:noFill/>
                </a:ln>
                <a:solidFill>
                  <a:srgbClr val="0000FF"/>
                </a:solidFill>
                <a:effectLst/>
                <a:uLnTx/>
                <a:uFillTx/>
                <a:latin typeface="黑体" panose="02010600030101010101" charset="-122"/>
                <a:ea typeface="黑体" panose="02010600030101010101" charset="-122"/>
                <a:cs typeface="+mn-cs"/>
                <a:sym typeface="+mn-ea"/>
              </a:rPr>
              <a:t>的课程体系设计</a:t>
            </a:r>
            <a:endParaRPr lang="zh-CN" altLang="en-US" sz="3200" b="1" dirty="0">
              <a:solidFill>
                <a:srgbClr val="0000FF"/>
              </a:solidFill>
            </a:endParaRPr>
          </a:p>
        </p:txBody>
      </p:sp>
      <p:pic>
        <p:nvPicPr>
          <p:cNvPr id="4101" name="Picture 22"/>
          <p:cNvPicPr>
            <a:picLocks noGrp="1" noChangeAspect="1"/>
          </p:cNvPicPr>
          <p:nvPr>
            <p:ph idx="1"/>
          </p:nvPr>
        </p:nvPicPr>
        <p:blipFill>
          <a:blip r:embed="rId1" cstate="print"/>
          <a:stretch>
            <a:fillRect/>
          </a:stretch>
        </p:blipFill>
        <p:spPr>
          <a:xfrm>
            <a:off x="1098550" y="987425"/>
            <a:ext cx="7115810" cy="5530215"/>
          </a:xfrm>
          <a:prstGeom prst="rect">
            <a:avLst/>
          </a:prstGeom>
          <a:noFill/>
          <a:ln w="9525">
            <a:noFill/>
          </a:ln>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1"/>
          <p:cNvSpPr txBox="1"/>
          <p:nvPr/>
        </p:nvSpPr>
        <p:spPr>
          <a:xfrm>
            <a:off x="251520" y="332656"/>
            <a:ext cx="8507288" cy="830580"/>
          </a:xfrm>
          <a:prstGeom prst="rect">
            <a:avLst/>
          </a:prstGeom>
          <a:noFill/>
          <a:ln w="9525">
            <a:noFill/>
          </a:ln>
        </p:spPr>
        <p:txBody>
          <a:bodyPr anchor="ctr"/>
          <a:lstStyle/>
          <a:p>
            <a:pPr rtl="0"/>
            <a:r>
              <a:rPr lang="zh-CN" altLang="en-US" sz="3200" b="1" dirty="0" smtClean="0">
                <a:solidFill>
                  <a:srgbClr val="0000FF"/>
                </a:solidFill>
                <a:latin typeface="黑体" panose="02010600030101010101" charset="-122"/>
                <a:ea typeface="黑体" panose="02010600030101010101" charset="-122"/>
                <a:cs typeface="+mn-cs"/>
                <a:sym typeface="+mn-ea"/>
              </a:rPr>
              <a:t>二、教学管理机构设立及总体设计与实施流程</a:t>
            </a:r>
            <a:endParaRPr lang="zh-CN" altLang="en-US" sz="3200" b="1" dirty="0" smtClean="0">
              <a:solidFill>
                <a:srgbClr val="0000FF"/>
              </a:solidFill>
              <a:latin typeface="黑体" panose="02010600030101010101" charset="-122"/>
              <a:ea typeface="黑体" panose="02010600030101010101" charset="-122"/>
              <a:cs typeface="+mn-cs"/>
              <a:sym typeface="+mn-ea"/>
            </a:endParaRPr>
          </a:p>
          <a:p>
            <a:pPr rtl="0"/>
            <a:endParaRPr kumimoji="0" lang="zh-CN" altLang="en-US" sz="1400" b="1" i="0" u="none" strike="noStrike" kern="1200" cap="none" spc="0" normalizeH="0" baseline="0" noProof="0" dirty="0">
              <a:ln>
                <a:noFill/>
              </a:ln>
              <a:solidFill>
                <a:srgbClr val="0000FF"/>
              </a:solidFill>
              <a:effectLst/>
              <a:uLnTx/>
              <a:uFillTx/>
              <a:latin typeface="+mj-lt"/>
              <a:ea typeface="+mj-ea"/>
              <a:cs typeface="+mj-cs"/>
            </a:endParaRPr>
          </a:p>
        </p:txBody>
      </p:sp>
      <p:sp>
        <p:nvSpPr>
          <p:cNvPr id="7" name="内容占位符 6"/>
          <p:cNvSpPr>
            <a:spLocks noGrp="1"/>
          </p:cNvSpPr>
          <p:nvPr>
            <p:ph idx="1"/>
          </p:nvPr>
        </p:nvSpPr>
        <p:spPr/>
        <p:txBody>
          <a:bodyPr/>
          <a:lstStyle/>
          <a:p>
            <a:pPr>
              <a:spcAft>
                <a:spcPts val="2400"/>
              </a:spcAft>
              <a:buNone/>
            </a:pPr>
            <a:r>
              <a:rPr lang="zh-CN" altLang="en-US" sz="2800" b="1" dirty="0" smtClean="0"/>
              <a:t>教学管理机构组成：</a:t>
            </a:r>
            <a:endParaRPr lang="en-US" altLang="zh-CN" sz="2800" b="1" dirty="0" smtClean="0"/>
          </a:p>
          <a:p>
            <a:pPr marL="711200" indent="551180">
              <a:buFont typeface="Wingdings" panose="05000000000000000000" pitchFamily="2" charset="2"/>
              <a:buChar char="Ø"/>
            </a:pPr>
            <a:r>
              <a:rPr lang="zh-CN" altLang="en-US" sz="2800" b="1" dirty="0" smtClean="0"/>
              <a:t>学院教学委员会</a:t>
            </a:r>
            <a:endParaRPr lang="en-US" altLang="zh-CN" sz="2800" b="1" dirty="0" smtClean="0"/>
          </a:p>
          <a:p>
            <a:pPr marL="711200" indent="551180">
              <a:buFont typeface="Wingdings" panose="05000000000000000000" pitchFamily="2" charset="2"/>
              <a:buChar char="Ø"/>
            </a:pPr>
            <a:r>
              <a:rPr lang="zh-CN" altLang="en-US" sz="2800" b="1" dirty="0" smtClean="0"/>
              <a:t>专业教学委员会（或专业教学工作小组）</a:t>
            </a:r>
            <a:endParaRPr lang="en-US" altLang="zh-CN" sz="2800" b="1" dirty="0" smtClean="0"/>
          </a:p>
          <a:p>
            <a:pPr marL="711200" indent="551180">
              <a:buFont typeface="Wingdings" panose="05000000000000000000" pitchFamily="2" charset="2"/>
              <a:buChar char="Ø"/>
            </a:pPr>
            <a:r>
              <a:rPr lang="zh-CN" altLang="en-US" sz="2800" b="1" dirty="0" smtClean="0"/>
              <a:t>课程组</a:t>
            </a:r>
            <a:endParaRPr lang="en-US" altLang="zh-CN" sz="2800" b="1" dirty="0" smtClean="0"/>
          </a:p>
          <a:p>
            <a:pPr marL="711200" indent="551180">
              <a:buFont typeface="Wingdings" panose="05000000000000000000" pitchFamily="2" charset="2"/>
              <a:buChar char="Ø"/>
            </a:pPr>
            <a:r>
              <a:rPr lang="zh-CN" altLang="en-US" sz="2800" b="1" dirty="0" smtClean="0"/>
              <a:t>任课教师、辅导员</a:t>
            </a:r>
            <a:endParaRPr lang="zh-CN" altLang="en-US" sz="2800" b="1"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4"/>
          <p:cNvSpPr txBox="1"/>
          <p:nvPr/>
        </p:nvSpPr>
        <p:spPr>
          <a:xfrm>
            <a:off x="323528" y="1124744"/>
            <a:ext cx="8352928" cy="830997"/>
          </a:xfrm>
          <a:prstGeom prst="rect">
            <a:avLst/>
          </a:prstGeom>
          <a:noFill/>
          <a:ln w="9525">
            <a:noFill/>
          </a:ln>
        </p:spPr>
        <p:txBody>
          <a:bodyPr wrap="square">
            <a:spAutoFit/>
          </a:bodyPr>
          <a:lstStyle/>
          <a:p>
            <a:pPr lvl="0" eaLnBrk="1" hangingPunct="1"/>
            <a:r>
              <a:rPr lang="zh-CN" altLang="en-US" sz="2400" b="1" dirty="0" smtClean="0">
                <a:solidFill>
                  <a:srgbClr val="000000"/>
                </a:solidFill>
                <a:latin typeface="楷体_GB2312" panose="02010609030101010101" pitchFamily="49" charset="-122"/>
                <a:ea typeface="楷体_GB2312" panose="02010609030101010101" pitchFamily="49" charset="-122"/>
              </a:rPr>
              <a:t>    成</a:t>
            </a:r>
            <a:r>
              <a:rPr lang="zh-CN" altLang="en-US" sz="2400" b="1" dirty="0">
                <a:solidFill>
                  <a:srgbClr val="000000"/>
                </a:solidFill>
                <a:latin typeface="楷体_GB2312" panose="02010609030101010101" pitchFamily="49" charset="-122"/>
                <a:ea typeface="楷体_GB2312" panose="02010609030101010101" pitchFamily="49" charset="-122"/>
              </a:rPr>
              <a:t>立了学院教学委员会和专业教学委员会，对实施过程进行监控和管理。</a:t>
            </a:r>
            <a:endParaRPr lang="zh-CN" altLang="en-US" sz="2400" b="1" dirty="0">
              <a:solidFill>
                <a:srgbClr val="000000"/>
              </a:solidFill>
              <a:latin typeface="楷体_GB2312" panose="02010609030101010101" pitchFamily="49" charset="-122"/>
              <a:ea typeface="楷体_GB2312" panose="02010609030101010101" pitchFamily="49" charset="-122"/>
            </a:endParaRPr>
          </a:p>
        </p:txBody>
      </p:sp>
      <p:pic>
        <p:nvPicPr>
          <p:cNvPr id="2" name="图片 1"/>
          <p:cNvPicPr>
            <a:picLocks noChangeAspect="1"/>
          </p:cNvPicPr>
          <p:nvPr/>
        </p:nvPicPr>
        <p:blipFill>
          <a:blip r:embed="rId1" cstate="print"/>
          <a:stretch>
            <a:fillRect/>
          </a:stretch>
        </p:blipFill>
        <p:spPr>
          <a:xfrm>
            <a:off x="502920" y="1766570"/>
            <a:ext cx="4072890" cy="4925060"/>
          </a:xfrm>
          <a:prstGeom prst="rect">
            <a:avLst/>
          </a:prstGeom>
        </p:spPr>
      </p:pic>
      <p:pic>
        <p:nvPicPr>
          <p:cNvPr id="9" name="图片 8"/>
          <p:cNvPicPr>
            <a:picLocks noChangeAspect="1"/>
          </p:cNvPicPr>
          <p:nvPr/>
        </p:nvPicPr>
        <p:blipFill>
          <a:blip r:embed="rId2" cstate="print"/>
          <a:stretch>
            <a:fillRect/>
          </a:stretch>
        </p:blipFill>
        <p:spPr>
          <a:xfrm>
            <a:off x="4422775" y="1766570"/>
            <a:ext cx="4253230" cy="4799965"/>
          </a:xfrm>
          <a:prstGeom prst="rect">
            <a:avLst/>
          </a:prstGeom>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804545"/>
          </a:xfrm>
        </p:spPr>
        <p:txBody>
          <a:bodyPr/>
          <a:lstStyle/>
          <a:p>
            <a:pPr algn="l"/>
            <a:r>
              <a:rPr lang="zh-CN" altLang="en-US" sz="2400" b="1" dirty="0" smtClean="0">
                <a:latin typeface="黑体" panose="02010600030101010101" charset="-122"/>
                <a:ea typeface="黑体" panose="02010600030101010101" charset="-122"/>
                <a:cs typeface="+mn-cs"/>
                <a:sym typeface="+mn-ea"/>
              </a:rPr>
              <a:t>专业目标达成评价</a:t>
            </a:r>
            <a:endParaRPr lang="zh-CN" altLang="en-US" sz="2400" b="1" dirty="0" smtClean="0">
              <a:latin typeface="黑体" panose="02010600030101010101" charset="-122"/>
              <a:ea typeface="黑体" panose="02010600030101010101" charset="-122"/>
              <a:cs typeface="+mn-cs"/>
              <a:sym typeface="+mn-ea"/>
            </a:endParaRPr>
          </a:p>
        </p:txBody>
      </p:sp>
      <p:pic>
        <p:nvPicPr>
          <p:cNvPr id="5" name="内容占位符 4"/>
          <p:cNvPicPr>
            <a:picLocks noGrp="1" noChangeAspect="1"/>
          </p:cNvPicPr>
          <p:nvPr>
            <p:ph idx="1"/>
          </p:nvPr>
        </p:nvPicPr>
        <p:blipFill>
          <a:blip r:embed="rId1" cstate="print"/>
          <a:stretch>
            <a:fillRect/>
          </a:stretch>
        </p:blipFill>
        <p:spPr>
          <a:xfrm>
            <a:off x="1892935" y="981710"/>
            <a:ext cx="5046345" cy="5462905"/>
          </a:xfrm>
          <a:prstGeom prst="rect">
            <a:avLst/>
          </a:prstGeom>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标题 1"/>
          <p:cNvSpPr>
            <a:spLocks noGrp="1"/>
          </p:cNvSpPr>
          <p:nvPr>
            <p:ph type="title"/>
          </p:nvPr>
        </p:nvSpPr>
        <p:spPr>
          <a:xfrm>
            <a:off x="179512" y="260648"/>
            <a:ext cx="3096344" cy="804545"/>
          </a:xfrm>
        </p:spPr>
        <p:txBody>
          <a:bodyPr/>
          <a:lstStyle/>
          <a:p>
            <a:pPr algn="l"/>
            <a:r>
              <a:rPr lang="zh-CN" altLang="en-US" sz="2000" b="1" dirty="0" smtClean="0">
                <a:latin typeface="黑体" panose="02010600030101010101" charset="-122"/>
                <a:ea typeface="黑体" panose="02010600030101010101" charset="-122"/>
                <a:cs typeface="+mn-cs"/>
                <a:sym typeface="+mn-ea"/>
              </a:rPr>
              <a:t>专业目标达成评价</a:t>
            </a:r>
            <a:endParaRPr lang="zh-CN" altLang="en-US" sz="2000" b="1" dirty="0" smtClean="0">
              <a:latin typeface="黑体" panose="02010600030101010101" charset="-122"/>
              <a:ea typeface="黑体" panose="02010600030101010101" charset="-122"/>
              <a:cs typeface="+mn-cs"/>
              <a:sym typeface="+mn-ea"/>
            </a:endParaRPr>
          </a:p>
        </p:txBody>
      </p:sp>
      <p:pic>
        <p:nvPicPr>
          <p:cNvPr id="9217" name="Picture 1"/>
          <p:cNvPicPr>
            <a:picLocks noChangeAspect="1" noChangeArrowheads="1"/>
          </p:cNvPicPr>
          <p:nvPr/>
        </p:nvPicPr>
        <p:blipFill>
          <a:blip r:embed="rId1" cstate="print"/>
          <a:srcRect/>
          <a:stretch>
            <a:fillRect/>
          </a:stretch>
        </p:blipFill>
        <p:spPr bwMode="auto">
          <a:xfrm>
            <a:off x="2483768" y="0"/>
            <a:ext cx="4358414" cy="674136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855980"/>
          </a:xfrm>
        </p:spPr>
        <p:txBody>
          <a:bodyPr/>
          <a:lstStyle/>
          <a:p>
            <a:pPr lvl="0" algn="l"/>
            <a:r>
              <a:rPr lang="zh-CN" altLang="en-US" sz="3200" b="1" noProof="0" dirty="0" smtClean="0">
                <a:ln>
                  <a:noFill/>
                </a:ln>
                <a:solidFill>
                  <a:srgbClr val="0000FF"/>
                </a:solidFill>
                <a:effectLst/>
                <a:uLnTx/>
                <a:uFillTx/>
                <a:latin typeface="黑体" panose="02010600030101010101" charset="-122"/>
                <a:ea typeface="黑体" panose="02010600030101010101" charset="-122"/>
                <a:cs typeface="+mn-cs"/>
                <a:sym typeface="+mn-ea"/>
              </a:rPr>
              <a:t>三</a:t>
            </a:r>
            <a:r>
              <a:rPr lang="zh-CN" altLang="en-US" sz="3200" b="1" dirty="0" smtClean="0">
                <a:solidFill>
                  <a:srgbClr val="0000FF"/>
                </a:solidFill>
                <a:latin typeface="黑体" panose="02010600030101010101" charset="-122"/>
                <a:ea typeface="黑体" panose="02010600030101010101" charset="-122"/>
                <a:cs typeface="+mn-cs"/>
                <a:sym typeface="+mn-ea"/>
              </a:rPr>
              <a:t>、实施过程管理及达成度评价体系构建</a:t>
            </a:r>
            <a:endParaRPr lang="zh-CN" altLang="en-US" b="1" dirty="0"/>
          </a:p>
        </p:txBody>
      </p:sp>
      <p:sp>
        <p:nvSpPr>
          <p:cNvPr id="8199" name="右箭头 10"/>
          <p:cNvSpPr/>
          <p:nvPr/>
        </p:nvSpPr>
        <p:spPr>
          <a:xfrm>
            <a:off x="6958965" y="3545205"/>
            <a:ext cx="1500188" cy="642938"/>
          </a:xfrm>
          <a:prstGeom prst="rightArrow">
            <a:avLst>
              <a:gd name="adj1" fmla="val 50000"/>
              <a:gd name="adj2" fmla="val 50004"/>
            </a:avLst>
          </a:prstGeom>
          <a:solidFill>
            <a:srgbClr val="EEFEA0"/>
          </a:solidFill>
          <a:ln w="9525" cap="flat" cmpd="sng">
            <a:solidFill>
              <a:schemeClr val="tx1"/>
            </a:solidFill>
            <a:prstDash val="solid"/>
            <a:round/>
            <a:headEnd type="none" w="med" len="med"/>
            <a:tailEnd type="none" w="med" len="med"/>
          </a:ln>
        </p:spPr>
        <p:txBody>
          <a:bodyPr anchor="ctr"/>
          <a:lstStyle/>
          <a:p>
            <a:pPr marL="609600" lvl="0" indent="-609600" eaLnBrk="1" hangingPunct="1"/>
            <a:endParaRPr lang="zh-CN" altLang="en-US" dirty="0">
              <a:latin typeface="楷体_GB2312" panose="02010609030101010101" pitchFamily="49" charset="-122"/>
              <a:ea typeface="楷体_GB2312" panose="02010609030101010101" pitchFamily="49" charset="-122"/>
            </a:endParaRPr>
          </a:p>
        </p:txBody>
      </p:sp>
      <p:pic>
        <p:nvPicPr>
          <p:cNvPr id="3" name="图片 2"/>
          <p:cNvPicPr>
            <a:picLocks noChangeAspect="1"/>
          </p:cNvPicPr>
          <p:nvPr/>
        </p:nvPicPr>
        <p:blipFill>
          <a:blip r:embed="rId1" cstate="print"/>
          <a:stretch>
            <a:fillRect/>
          </a:stretch>
        </p:blipFill>
        <p:spPr>
          <a:xfrm>
            <a:off x="1555750" y="1006475"/>
            <a:ext cx="5403215" cy="5482590"/>
          </a:xfrm>
          <a:prstGeom prst="rect">
            <a:avLst/>
          </a:prstGeom>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标题 1"/>
          <p:cNvSpPr>
            <a:spLocks noGrp="1"/>
          </p:cNvSpPr>
          <p:nvPr>
            <p:ph type="title"/>
          </p:nvPr>
        </p:nvSpPr>
        <p:spPr>
          <a:xfrm>
            <a:off x="179512" y="260648"/>
            <a:ext cx="3096344" cy="804545"/>
          </a:xfrm>
        </p:spPr>
        <p:txBody>
          <a:bodyPr/>
          <a:lstStyle/>
          <a:p>
            <a:pPr algn="l"/>
            <a:r>
              <a:rPr lang="zh-CN" altLang="en-US" sz="2000" b="1" dirty="0" smtClean="0">
                <a:latin typeface="黑体" panose="02010600030101010101" charset="-122"/>
                <a:ea typeface="黑体" panose="02010600030101010101" charset="-122"/>
                <a:cs typeface="+mn-cs"/>
                <a:sym typeface="+mn-ea"/>
              </a:rPr>
              <a:t>课程目标达成评价</a:t>
            </a:r>
            <a:endParaRPr lang="zh-CN" altLang="en-US" sz="2000" b="1" dirty="0" smtClean="0">
              <a:latin typeface="黑体" panose="02010600030101010101" charset="-122"/>
              <a:ea typeface="黑体" panose="02010600030101010101" charset="-122"/>
              <a:cs typeface="+mn-cs"/>
              <a:sym typeface="+mn-ea"/>
            </a:endParaRPr>
          </a:p>
        </p:txBody>
      </p:sp>
      <p:pic>
        <p:nvPicPr>
          <p:cNvPr id="56322" name="Picture 2"/>
          <p:cNvPicPr>
            <a:picLocks noChangeAspect="1" noChangeArrowheads="1"/>
          </p:cNvPicPr>
          <p:nvPr/>
        </p:nvPicPr>
        <p:blipFill>
          <a:blip r:embed="rId1" cstate="print"/>
          <a:srcRect/>
          <a:stretch>
            <a:fillRect/>
          </a:stretch>
        </p:blipFill>
        <p:spPr bwMode="auto">
          <a:xfrm>
            <a:off x="2699792" y="332656"/>
            <a:ext cx="3686175" cy="61626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2539</Words>
  <Application>WPS 演示</Application>
  <PresentationFormat>全屏显示(4:3)</PresentationFormat>
  <Paragraphs>249</Paragraphs>
  <Slides>27</Slides>
  <Notes>2</Notes>
  <HiddenSlides>0</HiddenSlides>
  <MMClips>0</MMClips>
  <ScaleCrop>false</ScaleCrop>
  <HeadingPairs>
    <vt:vector size="8" baseType="variant">
      <vt:variant>
        <vt:lpstr>已用的字体</vt:lpstr>
      </vt:variant>
      <vt:variant>
        <vt:i4>10</vt:i4>
      </vt:variant>
      <vt:variant>
        <vt:lpstr>主题</vt:lpstr>
      </vt:variant>
      <vt:variant>
        <vt:i4>3</vt:i4>
      </vt:variant>
      <vt:variant>
        <vt:lpstr>嵌入 OLE 服务器</vt:lpstr>
      </vt:variant>
      <vt:variant>
        <vt:i4>3</vt:i4>
      </vt:variant>
      <vt:variant>
        <vt:lpstr>幻灯片标题</vt:lpstr>
      </vt:variant>
      <vt:variant>
        <vt:i4>27</vt:i4>
      </vt:variant>
    </vt:vector>
  </HeadingPairs>
  <TitlesOfParts>
    <vt:vector size="43" baseType="lpstr">
      <vt:lpstr>Arial</vt:lpstr>
      <vt:lpstr>宋体</vt:lpstr>
      <vt:lpstr>Wingdings</vt:lpstr>
      <vt:lpstr>Calibri</vt:lpstr>
      <vt:lpstr>微软雅黑</vt:lpstr>
      <vt:lpstr>楷体_GB2312</vt:lpstr>
      <vt:lpstr>Verdana</vt:lpstr>
      <vt:lpstr>黑体</vt:lpstr>
      <vt:lpstr>楷体</vt:lpstr>
      <vt:lpstr>Times New Roman</vt:lpstr>
      <vt:lpstr>Office 主题</vt:lpstr>
      <vt:lpstr>1_Office 主题</vt:lpstr>
      <vt:lpstr>3_Office 主题</vt:lpstr>
      <vt:lpstr>Equation.3</vt:lpstr>
      <vt:lpstr>Equation.3</vt:lpstr>
      <vt:lpstr>Equation.3</vt:lpstr>
      <vt:lpstr>PowerPoint 演示文稿</vt:lpstr>
      <vt:lpstr>PowerPoint 演示文稿</vt:lpstr>
      <vt:lpstr>一、基于OBE的课程体系设计</vt:lpstr>
      <vt:lpstr>PowerPoint 演示文稿</vt:lpstr>
      <vt:lpstr>PowerPoint 演示文稿</vt:lpstr>
      <vt:lpstr>专业目标达成评价</vt:lpstr>
      <vt:lpstr>专业目标达成评价</vt:lpstr>
      <vt:lpstr>三、实施过程管理及达成度评价体系构建</vt:lpstr>
      <vt:lpstr>课程目标达成评价</vt:lpstr>
      <vt:lpstr>PowerPoint 演示文稿</vt:lpstr>
      <vt:lpstr>PowerPoint 演示文稿</vt:lpstr>
      <vt:lpstr>《机械原理》课程教学大纲示例</vt:lpstr>
      <vt:lpstr>课程目标对毕业要求的支撑关系</vt:lpstr>
      <vt:lpstr>(三)课程教学内容与学时分配</vt:lpstr>
      <vt:lpstr>(四)课程教学方法</vt:lpstr>
      <vt:lpstr>(五)课程的考核环节及课程目标达成度自评方式</vt:lpstr>
      <vt:lpstr>（五）课程的考核环节及课程目标达成度自评方式</vt:lpstr>
      <vt:lpstr>(六)本课程与其它课程的联系与分工 </vt:lpstr>
      <vt:lpstr>(七)建议教材及教学参考书 </vt:lpstr>
      <vt:lpstr>PowerPoint 演示文稿</vt:lpstr>
      <vt:lpstr>PowerPoint 演示文稿</vt:lpstr>
      <vt:lpstr>四、推动专业与课程持续改进工作</vt:lpstr>
      <vt:lpstr>PowerPoint 演示文稿</vt:lpstr>
      <vt:lpstr>PowerPoint 演示文稿</vt:lpstr>
      <vt:lpstr>机电院教[2016]6-11号文件目录</vt:lpstr>
      <vt:lpstr>机电院教[2016]6-11号文件附件集目录</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Administrator</dc:creator>
  <cp:lastModifiedBy>Administrator</cp:lastModifiedBy>
  <cp:revision>303</cp:revision>
  <dcterms:created xsi:type="dcterms:W3CDTF">2016-09-09T03:28:00Z</dcterms:created>
  <dcterms:modified xsi:type="dcterms:W3CDTF">2016-11-01T08:37:10Z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2052-10.1.0.6029</vt:lpwstr>
  </property>
</Properties>
</file>