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330" r:id="rId5"/>
    <p:sldId id="331" r:id="rId6"/>
    <p:sldId id="332" r:id="rId8"/>
    <p:sldId id="288" r:id="rId9"/>
    <p:sldId id="289" r:id="rId10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358" r:id="rId25"/>
    <p:sldId id="360" r:id="rId26"/>
    <p:sldId id="361" r:id="rId27"/>
    <p:sldId id="363" r:id="rId28"/>
    <p:sldId id="265" r:id="rId29"/>
    <p:sldId id="355" r:id="rId30"/>
    <p:sldId id="35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48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3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36.png"/><Relationship Id="rId7" Type="http://schemas.openxmlformats.org/officeDocument/2006/relationships/tags" Target="../tags/tag8.xml"/><Relationship Id="rId6" Type="http://schemas.openxmlformats.org/officeDocument/2006/relationships/image" Target="../media/image35.png"/><Relationship Id="rId5" Type="http://schemas.openxmlformats.org/officeDocument/2006/relationships/tags" Target="../tags/tag7.xml"/><Relationship Id="rId4" Type="http://schemas.openxmlformats.org/officeDocument/2006/relationships/image" Target="../media/image34.png"/><Relationship Id="rId3" Type="http://schemas.openxmlformats.org/officeDocument/2006/relationships/tags" Target="../tags/tag6.xml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7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tags" Target="../tags/tag12.xml"/><Relationship Id="rId4" Type="http://schemas.openxmlformats.org/officeDocument/2006/relationships/image" Target="../media/image38.png"/><Relationship Id="rId3" Type="http://schemas.openxmlformats.org/officeDocument/2006/relationships/tags" Target="../tags/tag11.xml"/><Relationship Id="rId2" Type="http://schemas.openxmlformats.org/officeDocument/2006/relationships/image" Target="../media/image37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6" Type="http://schemas.openxmlformats.org/officeDocument/2006/relationships/tags" Target="../tags/tag1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tags" Target="../tags/tag14.xml"/><Relationship Id="rId2" Type="http://schemas.openxmlformats.org/officeDocument/2006/relationships/image" Target="../media/image40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44.png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46.png"/><Relationship Id="rId3" Type="http://schemas.openxmlformats.org/officeDocument/2006/relationships/tags" Target="../tags/tag19.xml"/><Relationship Id="rId2" Type="http://schemas.openxmlformats.org/officeDocument/2006/relationships/image" Target="../media/image45.png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28.xml"/><Relationship Id="rId7" Type="http://schemas.openxmlformats.org/officeDocument/2006/relationships/image" Target="../media/image61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60.jpeg"/><Relationship Id="rId2" Type="http://schemas.openxmlformats.org/officeDocument/2006/relationships/tags" Target="../tags/tag2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29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tags" Target="../tags/tag3.xml"/><Relationship Id="rId4" Type="http://schemas.openxmlformats.org/officeDocument/2006/relationships/image" Target="../media/image24.png"/><Relationship Id="rId3" Type="http://schemas.openxmlformats.org/officeDocument/2006/relationships/tags" Target="../tags/tag2.xml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97785" y="3369310"/>
            <a:ext cx="1964690" cy="30473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853" y="117694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每次见面课回放可能由一个或是多个视频组成，需要完成全部视频观看才能获得本次见面课的全部分数。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70" y="1348740"/>
            <a:ext cx="2315210" cy="456882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补考注意事项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总成绩发布后，若学生总成绩小于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840" y="1319530"/>
            <a:ext cx="2275840" cy="4457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1319530"/>
            <a:ext cx="2114550" cy="425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2693035"/>
            <a:ext cx="7325360" cy="28244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165" y="119380"/>
            <a:ext cx="10530840" cy="1325880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075" y="1721485"/>
            <a:ext cx="5772150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1565" y="551815"/>
            <a:ext cx="779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初始问题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贴心的智能追问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回答得不好？重答！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对回答进行评价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20" y="1598930"/>
            <a:ext cx="475297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375" y="1672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陪练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6691630" cy="4472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2869565"/>
            <a:ext cx="82962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265" y="672465"/>
            <a:ext cx="698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作业辅导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入口：学生端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作业考试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已上交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34770"/>
            <a:ext cx="10408285" cy="53835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2550" y="795020"/>
            <a:ext cx="6981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督促：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会根据学习进度、课堂出勤、作业提交和考试时间等方面，自动进行提醒和督促，同学们再也不怕错过重要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deadline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啦！</a:t>
            </a:r>
            <a:endParaRPr lang="zh-CN" altLang="en-US" sz="2400" dirty="0">
              <a:solidFill>
                <a:srgbClr val="09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-2147482597" descr="abfe84bfecb55f6b6749db9255c9e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383" y="2363262"/>
            <a:ext cx="5832648" cy="405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1169035"/>
            <a:ext cx="11343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750" y="1590675"/>
            <a:ext cx="2818130" cy="4259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4044</Words>
  <Application>WPS 演示</Application>
  <PresentationFormat>自定义</PresentationFormat>
  <Paragraphs>170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Arial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AI助学</vt:lpstr>
      <vt:lpstr>AI助学</vt:lpstr>
      <vt:lpstr>AI助学</vt:lpstr>
      <vt:lpstr>AI助学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CRISTIANA</cp:lastModifiedBy>
  <cp:revision>468</cp:revision>
  <dcterms:created xsi:type="dcterms:W3CDTF">2022-01-17T01:35:00Z</dcterms:created>
  <dcterms:modified xsi:type="dcterms:W3CDTF">2026-03-01T01:54:12Z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BD9F1B7AF35D4A5A94079FB4EFAFF7E1_13</vt:lpwstr>
  </property>
</Properties>
</file>